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65" r:id="rId2"/>
    <p:sldId id="275" r:id="rId3"/>
    <p:sldId id="281" r:id="rId4"/>
    <p:sldId id="280" r:id="rId5"/>
    <p:sldId id="299" r:id="rId6"/>
    <p:sldId id="276" r:id="rId7"/>
    <p:sldId id="284" r:id="rId8"/>
    <p:sldId id="289" r:id="rId9"/>
    <p:sldId id="290" r:id="rId10"/>
    <p:sldId id="291" r:id="rId11"/>
    <p:sldId id="293" r:id="rId12"/>
    <p:sldId id="300" r:id="rId13"/>
    <p:sldId id="294" r:id="rId14"/>
    <p:sldId id="295" r:id="rId15"/>
    <p:sldId id="296" r:id="rId16"/>
    <p:sldId id="257" r:id="rId17"/>
    <p:sldId id="301" r:id="rId18"/>
    <p:sldId id="285" r:id="rId19"/>
    <p:sldId id="267" r:id="rId20"/>
    <p:sldId id="260" r:id="rId21"/>
  </p:sldIdLst>
  <p:sldSz cx="12192000" cy="6858000"/>
  <p:notesSz cx="6858000" cy="9144000"/>
  <p:embeddedFontLst>
    <p:embeddedFont>
      <p:font typeface="Pretendard" panose="02000503000000020004" pitchFamily="2" charset="-127"/>
      <p:regular r:id="rId23"/>
      <p:bold r:id="rId24"/>
    </p:embeddedFont>
    <p:embeddedFont>
      <p:font typeface="Pretendard ExtraBold" panose="02000903000000020004" pitchFamily="2" charset="-127"/>
      <p:bold r:id="rId25"/>
    </p:embeddedFont>
    <p:embeddedFont>
      <p:font typeface="Pretendard ExtraLight" panose="02000303000000020004" pitchFamily="2" charset="-127"/>
      <p:regular r:id="rId26"/>
    </p:embeddedFont>
    <p:embeddedFont>
      <p:font typeface="Pretendard Medium" panose="02000603000000020004" pitchFamily="2" charset="-127"/>
      <p:regular r:id="rId27"/>
    </p:embeddedFont>
    <p:embeddedFont>
      <p:font typeface="Pretendard SemiBold" panose="02000703000000020004" pitchFamily="2" charset="-127"/>
      <p:regular r:id="rId28"/>
      <p:bold r:id="rId29"/>
    </p:embeddedFont>
    <p:embeddedFont>
      <p:font typeface="맑은 고딕" panose="020B0503020000020004" pitchFamily="34" charset="-127"/>
      <p:regular r:id="rId30"/>
      <p:bold r:id="rId31"/>
    </p:embeddedFont>
    <p:embeddedFont>
      <p:font typeface="BM JUA OTF" panose="02020603020101020101" pitchFamily="18" charset="-127"/>
      <p:regular r:id="rId32"/>
    </p:embeddedFont>
    <p:embeddedFont>
      <p:font typeface="NanumSquareOTF" panose="020B0600000101010101" pitchFamily="34" charset="-127"/>
      <p:regular r:id="rId33"/>
    </p:embeddedFont>
    <p:embeddedFont>
      <p:font typeface="NanumSquareOTF Bold" panose="020B0600000101010101" pitchFamily="34" charset="-127"/>
      <p:bold r:id="rId34"/>
    </p:embeddedFont>
    <p:embeddedFont>
      <p:font typeface="NanumSquareOTF_ac Bold" panose="020B0600000101010101" pitchFamily="34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8F9"/>
    <a:srgbClr val="488DC1"/>
    <a:srgbClr val="FAFAFA"/>
    <a:srgbClr val="FFFFFF"/>
    <a:srgbClr val="CBEEFB"/>
    <a:srgbClr val="0D4760"/>
    <a:srgbClr val="FFF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0" autoAdjust="0"/>
    <p:restoredTop sz="83521"/>
  </p:normalViewPr>
  <p:slideViewPr>
    <p:cSldViewPr snapToGrid="0" showGuides="1">
      <p:cViewPr>
        <p:scale>
          <a:sx n="110" d="100"/>
          <a:sy n="110" d="100"/>
        </p:scale>
        <p:origin x="832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61794-ED09-584E-B9AD-73BC88E165F1}" type="datetimeFigureOut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9B037-13A1-EB40-8440-A31261FA419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784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7750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9859-76BF-E76F-8DF6-15FB1FC9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1E8A1-CD43-0E69-6ABF-E6E9D1564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DE39A3-3137-8A28-CDD3-54C97B90F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지금부터는 저희 킥스케치 팀이 어떤 개발을 진행하고 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08F6E-42F0-A572-4EE7-B310FC695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568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9859-76BF-E76F-8DF6-15FB1FC9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1E8A1-CD43-0E69-6ABF-E6E9D1564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DE39A3-3137-8A28-CDD3-54C97B90F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지금부터는 저희 킥스케치 팀이 어떤 개발을 진행하고 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08F6E-42F0-A572-4EE7-B310FC695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210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9859-76BF-E76F-8DF6-15FB1FC9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1E8A1-CD43-0E69-6ABF-E6E9D1564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DE39A3-3137-8A28-CDD3-54C97B90F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지금부터는 저희 킥스케치 팀이 어떤 개발을 진행하고 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08F6E-42F0-A572-4EE7-B310FC695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795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9859-76BF-E76F-8DF6-15FB1FC9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1E8A1-CD43-0E69-6ABF-E6E9D1564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DE39A3-3137-8A28-CDD3-54C97B90F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지금부터는 저희 킥스케치 팀이 어떤 개발을 진행하고 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08F6E-42F0-A572-4EE7-B310FC695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2782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7194886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7194886e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도로의 노면 데이터를 </a:t>
            </a:r>
            <a:r>
              <a:rPr lang="en-US" altLang="ko-KR" dirty="0"/>
              <a:t>3D </a:t>
            </a:r>
            <a:r>
              <a:rPr lang="ko-KR" altLang="en-US" dirty="0"/>
              <a:t>스캔 기술을 사용하여 처리하고 </a:t>
            </a:r>
            <a:r>
              <a:rPr lang="ko-KR" altLang="en-US" dirty="0" err="1"/>
              <a:t>시각화하는</a:t>
            </a:r>
            <a:r>
              <a:rPr lang="ko-KR" altLang="en-US" dirty="0"/>
              <a:t> 과정의 각 단계 별 기술입니다</a:t>
            </a:r>
            <a:r>
              <a:rPr lang="en-US" altLang="ko-KR" dirty="0"/>
              <a:t>.</a:t>
            </a:r>
          </a:p>
          <a:p>
            <a:pPr>
              <a:buFont typeface="+mj-lt"/>
              <a:buNone/>
            </a:pPr>
            <a:r>
              <a:rPr lang="en-US" altLang="ko-KR" b="1" dirty="0"/>
              <a:t>Point Cloud Data (.ply): </a:t>
            </a:r>
            <a:r>
              <a:rPr lang="ko-KR" altLang="en-US" dirty="0"/>
              <a:t>도로 표면을 </a:t>
            </a:r>
            <a:r>
              <a:rPr lang="en-US" altLang="ko-KR" dirty="0"/>
              <a:t>3D </a:t>
            </a:r>
            <a:r>
              <a:rPr lang="ko-KR" altLang="en-US" dirty="0"/>
              <a:t>스캐너로 스캔하여 점 데이터</a:t>
            </a:r>
            <a:r>
              <a:rPr lang="en-US" altLang="ko-KR" dirty="0"/>
              <a:t>(</a:t>
            </a:r>
            <a:r>
              <a:rPr lang="ko-KR" altLang="en-US" dirty="0"/>
              <a:t>포인트 클라우드</a:t>
            </a:r>
            <a:r>
              <a:rPr lang="en-US" altLang="ko-KR" dirty="0"/>
              <a:t>)</a:t>
            </a:r>
            <a:r>
              <a:rPr lang="ko-KR" altLang="en-US" dirty="0"/>
              <a:t>를 생성합니다</a:t>
            </a:r>
            <a:r>
              <a:rPr lang="en-US" altLang="ko-KR" dirty="0"/>
              <a:t>. </a:t>
            </a:r>
          </a:p>
          <a:p>
            <a:pPr>
              <a:buFont typeface="+mj-lt"/>
              <a:buNone/>
            </a:pPr>
            <a:r>
              <a:rPr lang="en-US" altLang="ko-KR" b="1" dirty="0"/>
              <a:t>Building Triangle Mesh:</a:t>
            </a:r>
            <a:r>
              <a:rPr lang="ko-KR" altLang="en-US" b="1" dirty="0"/>
              <a:t> </a:t>
            </a:r>
            <a:r>
              <a:rPr lang="ko-KR" altLang="en-US" dirty="0"/>
              <a:t>포인트 클라우드를 바탕으로 인접한 점들을 연결한 삼각형 </a:t>
            </a:r>
            <a:r>
              <a:rPr lang="ko-KR" altLang="en-US" dirty="0" err="1"/>
              <a:t>메쉬</a:t>
            </a:r>
            <a:r>
              <a:rPr lang="ko-KR" altLang="en-US" dirty="0"/>
              <a:t> 구조를 생성하여 구조적 기초를 마련합니다</a:t>
            </a:r>
            <a:r>
              <a:rPr lang="en-US" altLang="ko-KR" dirty="0"/>
              <a:t>.</a:t>
            </a:r>
          </a:p>
          <a:p>
            <a:pPr>
              <a:buFont typeface="+mj-lt"/>
              <a:buNone/>
            </a:pPr>
            <a:r>
              <a:rPr lang="en-US" altLang="ko-KR" b="1" dirty="0"/>
              <a:t>Sketch:</a:t>
            </a:r>
            <a:r>
              <a:rPr lang="ko-KR" altLang="en-US" b="1" dirty="0"/>
              <a:t> </a:t>
            </a:r>
            <a:r>
              <a:rPr lang="ko-KR" altLang="en-US" dirty="0"/>
              <a:t>삼각형 </a:t>
            </a:r>
            <a:r>
              <a:rPr lang="ko-KR" altLang="en-US" dirty="0" err="1"/>
              <a:t>메쉬를</a:t>
            </a:r>
            <a:r>
              <a:rPr lang="ko-KR" altLang="en-US" dirty="0"/>
              <a:t> 기반으로 </a:t>
            </a:r>
            <a:r>
              <a:rPr lang="en-US" altLang="ko-KR" dirty="0"/>
              <a:t>3D </a:t>
            </a:r>
            <a:r>
              <a:rPr lang="ko-KR" altLang="en-US" dirty="0"/>
              <a:t>도로의 스케치를 만듭니다</a:t>
            </a:r>
            <a:r>
              <a:rPr lang="en-US" altLang="ko-KR" dirty="0"/>
              <a:t>. </a:t>
            </a:r>
          </a:p>
          <a:p>
            <a:pPr>
              <a:buFont typeface="+mj-lt"/>
              <a:buNone/>
            </a:pPr>
            <a:r>
              <a:rPr lang="en-US" altLang="ko-KR" b="1" dirty="0"/>
              <a:t>Texture, Lighting:</a:t>
            </a:r>
            <a:r>
              <a:rPr lang="ko-KR" altLang="en-US" b="1" dirty="0"/>
              <a:t> </a:t>
            </a:r>
            <a:r>
              <a:rPr lang="ko-KR" altLang="en-US" b="0" dirty="0"/>
              <a:t>이후 </a:t>
            </a:r>
            <a:r>
              <a:rPr lang="ko-KR" altLang="en-US" dirty="0"/>
              <a:t>표면에 텍스처를 입히고 조명을 추가하여 현실감 있는 표현을 만듭니다</a:t>
            </a:r>
            <a:r>
              <a:rPr lang="en-US" altLang="ko-KR" dirty="0"/>
              <a:t>. </a:t>
            </a:r>
            <a:r>
              <a:rPr lang="ko-KR" altLang="en-US" dirty="0"/>
              <a:t>이 단계에서 도로의 실제 표면 색상과 질감을 모방하고 조명을 넣어 깊이감을 만듭니다</a:t>
            </a:r>
            <a:r>
              <a:rPr lang="en-US" altLang="ko-KR" dirty="0"/>
              <a:t>.</a:t>
            </a:r>
          </a:p>
          <a:p>
            <a:pPr>
              <a:buFont typeface="+mj-lt"/>
              <a:buNone/>
            </a:pPr>
            <a:r>
              <a:rPr lang="en-US" altLang="ko-KR" b="1" dirty="0"/>
              <a:t>Render:</a:t>
            </a:r>
            <a:r>
              <a:rPr lang="ko-KR" altLang="en-US" b="1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모델을 렌더링하여 시각적으로 완성된 이미지를 생성합니다</a:t>
            </a:r>
            <a:r>
              <a:rPr lang="en-US" altLang="ko-KR" dirty="0"/>
              <a:t>.</a:t>
            </a:r>
          </a:p>
          <a:p>
            <a:pPr>
              <a:buFont typeface="+mj-lt"/>
              <a:buNone/>
            </a:pPr>
            <a:r>
              <a:rPr lang="en-US" altLang="ko-KR" b="1" dirty="0"/>
              <a:t>Finalize:</a:t>
            </a:r>
            <a:r>
              <a:rPr lang="ko-KR" altLang="en-US" b="1" dirty="0"/>
              <a:t> </a:t>
            </a:r>
            <a:r>
              <a:rPr lang="ko-KR" altLang="en-US" dirty="0"/>
              <a:t>최종적으로 </a:t>
            </a:r>
            <a:r>
              <a:rPr lang="ko-KR" altLang="en-US" dirty="0" err="1"/>
              <a:t>렌더링된</a:t>
            </a:r>
            <a:r>
              <a:rPr lang="ko-KR" altLang="en-US" dirty="0"/>
              <a:t> </a:t>
            </a:r>
            <a:r>
              <a:rPr lang="en-US" altLang="ko-KR" dirty="0"/>
              <a:t>3D</a:t>
            </a:r>
            <a:r>
              <a:rPr lang="ko-KR" altLang="en-US" dirty="0"/>
              <a:t> 이미지를 누구나 열람 가능한 형태로 출력합니다</a:t>
            </a:r>
            <a:r>
              <a:rPr lang="en-US" altLang="ko-KR" dirty="0"/>
              <a:t>.</a:t>
            </a:r>
          </a:p>
          <a:p>
            <a:pPr>
              <a:buFont typeface="+mj-lt"/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렌더링된</a:t>
            </a:r>
            <a:r>
              <a:rPr lang="ko-KR" altLang="en-US" dirty="0"/>
              <a:t> </a:t>
            </a:r>
            <a:r>
              <a:rPr lang="en-US" altLang="ko-KR" dirty="0"/>
              <a:t>3D</a:t>
            </a:r>
            <a:r>
              <a:rPr lang="ko-KR" altLang="en-US" dirty="0"/>
              <a:t> 이미지는 앞서 보여드린 것과 같이 관리자가 확인할 수 있도록 업로드 되어</a:t>
            </a:r>
            <a:r>
              <a:rPr lang="en-US" altLang="ko-KR" dirty="0"/>
              <a:t> </a:t>
            </a:r>
            <a:r>
              <a:rPr lang="ko-KR" altLang="en-US" dirty="0"/>
              <a:t>웹페이지 상에서 쉽게 </a:t>
            </a:r>
            <a:r>
              <a:rPr lang="en-US" altLang="ko-KR" dirty="0"/>
              <a:t>3D </a:t>
            </a:r>
            <a:r>
              <a:rPr lang="ko-KR" altLang="en-US" dirty="0"/>
              <a:t>이미지를 다루고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때 사용자가 </a:t>
            </a:r>
            <a:r>
              <a:rPr lang="en-US" altLang="ko-KR" dirty="0"/>
              <a:t>3D </a:t>
            </a:r>
            <a:r>
              <a:rPr lang="ko-KR" altLang="en-US" dirty="0"/>
              <a:t>스캐닝과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앱 제작과 스캐닝에는 </a:t>
            </a:r>
            <a:r>
              <a:rPr lang="en-US" altLang="ko-KR" dirty="0"/>
              <a:t>apple</a:t>
            </a:r>
            <a:r>
              <a:rPr lang="ko-KR" altLang="en-US" dirty="0"/>
              <a:t>의 </a:t>
            </a:r>
            <a:r>
              <a:rPr lang="en-US" altLang="ko-KR" dirty="0"/>
              <a:t>Swift, </a:t>
            </a:r>
            <a:r>
              <a:rPr lang="en-US" altLang="ko-KR" dirty="0" err="1"/>
              <a:t>ARKit</a:t>
            </a:r>
            <a:r>
              <a:rPr lang="ko-KR" altLang="en-US" dirty="0"/>
              <a:t>을 사용하였으며 </a:t>
            </a:r>
            <a:r>
              <a:rPr lang="en-US" altLang="ko-KR" dirty="0"/>
              <a:t>point cloud </a:t>
            </a:r>
            <a:r>
              <a:rPr lang="ko-KR" altLang="en-US" dirty="0" err="1"/>
              <a:t>후작업</a:t>
            </a:r>
            <a:r>
              <a:rPr lang="ko-KR" altLang="en-US" dirty="0"/>
              <a:t> 및 </a:t>
            </a:r>
            <a:r>
              <a:rPr lang="ko-KR" altLang="en-US" dirty="0" err="1"/>
              <a:t>랜더링을</a:t>
            </a:r>
            <a:r>
              <a:rPr lang="ko-KR" altLang="en-US" dirty="0"/>
              <a:t> 위해 </a:t>
            </a:r>
            <a:r>
              <a:rPr lang="en-US" altLang="ko-KR" dirty="0"/>
              <a:t>Kiri engine</a:t>
            </a:r>
            <a:r>
              <a:rPr lang="ko-KR" altLang="en-US" dirty="0"/>
              <a:t>과 </a:t>
            </a:r>
            <a:r>
              <a:rPr lang="en-US" altLang="ko-KR" dirty="0"/>
              <a:t>blender </a:t>
            </a:r>
            <a:r>
              <a:rPr lang="ko-KR" altLang="en-US" dirty="0"/>
              <a:t>프로그램을 활용했습니다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업로드 및 공유에는 자체 제작 페이지와 </a:t>
            </a:r>
            <a:r>
              <a:rPr lang="en-US" altLang="ko-KR" dirty="0" err="1"/>
              <a:t>Sketchfab</a:t>
            </a:r>
            <a:r>
              <a:rPr lang="en-US" altLang="ko-KR" dirty="0"/>
              <a:t> 3D </a:t>
            </a:r>
            <a:r>
              <a:rPr lang="ko-KR" altLang="en-US" dirty="0"/>
              <a:t>이미지 공유 기술을 활용했습니다</a:t>
            </a:r>
            <a:r>
              <a:rPr lang="en-US" altLang="ko-KR" dirty="0"/>
              <a:t>.</a:t>
            </a:r>
          </a:p>
          <a:p>
            <a:pPr>
              <a:buFont typeface="+mj-lt"/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F9634D3-B4A8-A7A1-F8C1-E6F86EB62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7194886ed_0_6:notes">
            <a:extLst>
              <a:ext uri="{FF2B5EF4-FFF2-40B4-BE49-F238E27FC236}">
                <a16:creationId xmlns:a16="http://schemas.microsoft.com/office/drawing/2014/main" id="{19C322F1-3BE8-F5ED-3A3F-8FA92139F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7194886ed_0_6:notes">
            <a:extLst>
              <a:ext uri="{FF2B5EF4-FFF2-40B4-BE49-F238E27FC236}">
                <a16:creationId xmlns:a16="http://schemas.microsoft.com/office/drawing/2014/main" id="{076E838F-3D1C-C4A8-D366-1264E99D1F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4473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9895073-4897-629E-5400-6E0A4C4C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7194886ed_0_6:notes">
            <a:extLst>
              <a:ext uri="{FF2B5EF4-FFF2-40B4-BE49-F238E27FC236}">
                <a16:creationId xmlns:a16="http://schemas.microsoft.com/office/drawing/2014/main" id="{BD9165B2-8258-8956-7919-F919D680F3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7194886ed_0_6:notes">
            <a:extLst>
              <a:ext uri="{FF2B5EF4-FFF2-40B4-BE49-F238E27FC236}">
                <a16:creationId xmlns:a16="http://schemas.microsoft.com/office/drawing/2014/main" id="{FAC6EE90-39FF-71DB-F744-37DE56753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864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7194886e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7194886e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이미지는 넣어주면 좋겠고 그다음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80D81-2275-8596-2A93-8AD93960B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32BFC4-D616-3F6C-30D9-770154F1B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EE615F-F40F-C634-341A-94594F307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75147-E911-BCF9-EDAC-69F434C81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5893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72B3-CD32-7163-76DD-1AB9EA277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FF387E-5F44-0EDB-A559-5FDADB7A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FCC025-D8F0-16BF-3E67-D48B404D4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앱을 </a:t>
            </a:r>
            <a:r>
              <a:rPr kumimoji="1" lang="ko-KR" altLang="en-US" dirty="0" err="1"/>
              <a:t>한슬라이드로</a:t>
            </a:r>
            <a:r>
              <a:rPr kumimoji="1" lang="ko-KR" altLang="en-US" dirty="0"/>
              <a:t>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84BD9-6AEE-E7CB-98C5-6AD6CD4B2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508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88CD-1320-B531-47F3-EA83AFE64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C1C395-79AF-4067-6969-ACC334B11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B7EA80-0348-8EF0-6B2E-56F11685D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앱을 </a:t>
            </a:r>
            <a:r>
              <a:rPr kumimoji="1" lang="ko-KR" altLang="en-US" dirty="0" err="1"/>
              <a:t>한슬라이드로</a:t>
            </a:r>
            <a:r>
              <a:rPr kumimoji="1" lang="ko-KR" altLang="en-US" dirty="0"/>
              <a:t>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0B826-B5CF-7BC6-B7DF-FD766ACCD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033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지금부터는 저희 킥스케치 팀이 어떤 개발을 진행하고 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733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9859-76BF-E76F-8DF6-15FB1FC9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1E8A1-CD43-0E69-6ABF-E6E9D1564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DE39A3-3137-8A28-CDD3-54C97B90F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지금부터는 저희 킥스케치 팀이 어떤 개발을 진행하고 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08F6E-42F0-A572-4EE7-B310FC695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5903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9859-76BF-E76F-8DF6-15FB1FC9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1E8A1-CD43-0E69-6ABF-E6E9D1564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DE39A3-3137-8A28-CDD3-54C97B90F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지금부터는 저희 킥스케치 팀이 어떤 개발을 진행하고 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08F6E-42F0-A572-4EE7-B310FC695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788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9859-76BF-E76F-8DF6-15FB1FC9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1E8A1-CD43-0E69-6ABF-E6E9D1564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DE39A3-3137-8A28-CDD3-54C97B90F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지금부터는 저희 킥스케치 팀이 어떤 개발을 진행하고 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08F6E-42F0-A572-4EE7-B310FC695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6199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9859-76BF-E76F-8DF6-15FB1FC9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1E8A1-CD43-0E69-6ABF-E6E9D1564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DE39A3-3137-8A28-CDD3-54C97B90F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지금부터는 저희 킥스케치 팀이 어떤 개발을 진행하고 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08F6E-42F0-A572-4EE7-B310FC695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9B037-13A1-EB40-8440-A31261FA419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439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E9D99-C08F-E04F-5CF5-D8FC667DF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8D32C8-2990-8F8E-EB8B-207859B05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460D0-CD8C-4CC3-E695-5412B201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8758-1EE0-2540-86D8-251DECC25CA6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7FBAB-3C15-01F6-8A0D-84347A46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ED15EB-E267-6915-1487-3A41D9E8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70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E1B59-93DE-D55D-C617-9B603B51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707F48-29C0-78F1-90D6-CBE249647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30AA2-D6D3-73E2-E7F8-DF90A52C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9B83-3F50-0742-A9A5-F72F495438B4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4BC30-2AB3-E377-CC44-5D75072E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69884-65DB-4A4F-3313-58859FF9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946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1C4BEC-BBD1-EFCB-2CF4-89AB8FFC9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3079A4-6594-D1E8-E08A-06370E7CA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074E0-6675-B42D-2B46-51191C3BC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6D0D4-EDED-B54E-A6EB-75188B600EE2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1A7D2-3E1B-5177-46E8-7CEBC810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F7F38-F9CB-4D05-3142-0672DB38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349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4345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0F36A-6F00-1A3F-FBD4-AE94AD74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9BF87-DF71-5F99-AC2E-86B2BDB7A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69C1BC-BE7B-1036-4F14-C06497554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3C2B-BF42-C14A-A09B-6580AB5D0AEE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4E491-C26C-9624-DC97-92045B0E1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CB52C4-F629-FDB9-9863-9622C589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851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E5249-1619-6510-BC91-7C97F9D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8FDB53-4540-F06A-967F-57E1A46A3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780BA-D24C-9A79-384D-5CC79C5E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AC4A-C68C-C44B-B305-ED883A62EB32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420781-43EA-DB4D-7931-9472795E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F2FD4-0D9F-F617-EAAD-DF2F5312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936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A251C-12A2-92C8-7FAB-CBB29D9B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62E19-BADF-DB45-632C-0F459CDD3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FD1670-057B-4F42-0B95-D904A5183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6645E-2474-410D-1A15-EF35266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74D0-F7E0-0F40-9E00-55554684836C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108DC-48DC-14F2-E6D2-ADB9A2CD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FB3F1B-D293-395C-DA4A-2EA5954B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086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ECA6E-B7E2-AFE0-EFC8-4817E711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5E496D-752F-6510-48EF-1A6A96E28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832289-EDD4-7772-A73A-1A7DA9E83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2A6757-C733-0CF8-4D8C-EAE26969D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75E44E-5E96-523E-2027-14CD65A47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72B897-A002-9082-9A73-1CCBBC89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81AE8-F732-4E49-9BC2-A239CFA6D93B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3A9D4B-96CB-7FF9-09CA-0B37D024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A2E565-A5CD-67B2-08AD-30BC57D6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02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189FC-5D69-71BD-B699-D3127032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226EBC-8701-103B-1EE7-E8598A19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36A8-9FCC-E94E-BE28-F04C0D36ACC4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2E3305-A484-0F7B-E0FF-326210E1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CF37EB-A310-33E6-A7EF-55860B3F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995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54052B-81FE-EBA6-FF21-EEA715A7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6EC0-3CEB-C94B-A325-3C8B50EB9ACD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761FAA-64C6-EA6F-9DE8-187A5956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629D5-5E2D-A7AD-7DCF-59FA4DBB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0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AC0D9-ECF1-44F8-910A-7188A9AB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CD94A8-1F1A-AA72-0207-07707935A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1F146E-1312-3BF6-94FF-C3E06B2C4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DB7B41-CC73-0238-38F9-8ED228A3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F863-2EF4-054A-AA79-4EFCD9ABA8A3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C483D3-D575-7653-B25D-900E7785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13D9D-9776-D9F3-FF9E-5881ED36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738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5238D-04E1-2583-23DB-4A80E9F2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6238CA-7A6B-0EF6-C03E-954158031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0A7264-2083-8BC4-CA98-1D3D0F4C5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508A62-6618-F3AC-930C-E18FD6DC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C07FA-3AA1-D74C-8859-BD19B8D719C0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9AA30-CF0C-FE63-BD5E-93120FF6A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D8DF7-3A83-B07C-584D-A71D6878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325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F4659A-E03B-6548-7DAC-5FC2EC35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0D5712-8B5D-F78D-2F22-DE1ACBC0D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1F2E02-23C0-D1C3-0203-CAB30E91E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AD9BB3-C227-1846-8603-A0C2CA0036F8}" type="datetime1">
              <a:rPr kumimoji="1" lang="ko-KR" altLang="en-US" smtClean="0"/>
              <a:t>2024. 11. 27.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47377-C32C-A135-84BB-15EAA6BC6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8D2DF9-43CC-002A-6B4F-ED892776D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3AA0AF-429C-8944-B142-883DFD63B0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861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microsoft.com/office/2007/relationships/hdphoto" Target="../media/hdphoto1.wdp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43.png"/><Relationship Id="rId5" Type="http://schemas.openxmlformats.org/officeDocument/2006/relationships/image" Target="../media/image38.jpe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5E87D9-B736-A94B-2D49-BE824FA6879C}"/>
              </a:ext>
            </a:extLst>
          </p:cNvPr>
          <p:cNvSpPr/>
          <p:nvPr/>
        </p:nvSpPr>
        <p:spPr>
          <a:xfrm>
            <a:off x="4212408" y="2784514"/>
            <a:ext cx="3794760" cy="369332"/>
          </a:xfrm>
          <a:prstGeom prst="roundRect">
            <a:avLst>
              <a:gd name="adj" fmla="val 50000"/>
            </a:avLst>
          </a:prstGeom>
          <a:solidFill>
            <a:srgbClr val="62B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98F4BE-6D7A-F4C2-A730-707FD3AF05CC}"/>
              </a:ext>
            </a:extLst>
          </p:cNvPr>
          <p:cNvGrpSpPr/>
          <p:nvPr/>
        </p:nvGrpSpPr>
        <p:grpSpPr>
          <a:xfrm>
            <a:off x="0" y="3385723"/>
            <a:ext cx="12192000" cy="3719704"/>
            <a:chOff x="0" y="3138296"/>
            <a:chExt cx="12192000" cy="3719704"/>
          </a:xfrm>
        </p:grpSpPr>
        <p:sp>
          <p:nvSpPr>
            <p:cNvPr id="11" name="직사각형 10"/>
            <p:cNvSpPr/>
            <p:nvPr/>
          </p:nvSpPr>
          <p:spPr>
            <a:xfrm>
              <a:off x="0" y="3875314"/>
              <a:ext cx="12192000" cy="2982686"/>
            </a:xfrm>
            <a:prstGeom prst="rect">
              <a:avLst/>
            </a:prstGeom>
            <a:solidFill>
              <a:srgbClr val="F4D8B8"/>
            </a:solidFill>
            <a:ln w="76200" cap="rnd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/>
            <p:cNvSpPr/>
            <p:nvPr/>
          </p:nvSpPr>
          <p:spPr>
            <a:xfrm>
              <a:off x="1407885" y="3875314"/>
              <a:ext cx="9376230" cy="2982686"/>
            </a:xfrm>
            <a:prstGeom prst="trapezoid">
              <a:avLst>
                <a:gd name="adj" fmla="val 126034"/>
              </a:avLst>
            </a:prstGeom>
            <a:solidFill>
              <a:srgbClr val="2E3948">
                <a:alpha val="86934"/>
              </a:srgbClr>
            </a:solidFill>
            <a:ln w="76200" cap="rnd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6" name="Group 4"/>
            <p:cNvGrpSpPr>
              <a:grpSpLocks noChangeAspect="1"/>
            </p:cNvGrpSpPr>
            <p:nvPr/>
          </p:nvGrpSpPr>
          <p:grpSpPr bwMode="auto">
            <a:xfrm>
              <a:off x="3499035" y="3138296"/>
              <a:ext cx="783575" cy="1124331"/>
              <a:chOff x="2412" y="111"/>
              <a:chExt cx="2856" cy="4098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2412" y="111"/>
                <a:ext cx="2856" cy="2856"/>
              </a:xfrm>
              <a:custGeom>
                <a:avLst/>
                <a:gdLst>
                  <a:gd name="T0" fmla="*/ 1814 w 2856"/>
                  <a:gd name="T1" fmla="*/ 4 h 2856"/>
                  <a:gd name="T2" fmla="*/ 1986 w 2856"/>
                  <a:gd name="T3" fmla="*/ 34 h 2856"/>
                  <a:gd name="T4" fmla="*/ 2146 w 2856"/>
                  <a:gd name="T5" fmla="*/ 89 h 2856"/>
                  <a:gd name="T6" fmla="*/ 2292 w 2856"/>
                  <a:gd name="T7" fmla="*/ 170 h 2856"/>
                  <a:gd name="T8" fmla="*/ 2424 w 2856"/>
                  <a:gd name="T9" fmla="*/ 273 h 2856"/>
                  <a:gd name="T10" fmla="*/ 2537 w 2856"/>
                  <a:gd name="T11" fmla="*/ 396 h 2856"/>
                  <a:gd name="T12" fmla="*/ 2629 w 2856"/>
                  <a:gd name="T13" fmla="*/ 535 h 2856"/>
                  <a:gd name="T14" fmla="*/ 2697 w 2856"/>
                  <a:gd name="T15" fmla="*/ 689 h 2856"/>
                  <a:gd name="T16" fmla="*/ 2741 w 2856"/>
                  <a:gd name="T17" fmla="*/ 856 h 2856"/>
                  <a:gd name="T18" fmla="*/ 2755 w 2856"/>
                  <a:gd name="T19" fmla="*/ 1031 h 2856"/>
                  <a:gd name="T20" fmla="*/ 2744 w 2856"/>
                  <a:gd name="T21" fmla="*/ 1188 h 2856"/>
                  <a:gd name="T22" fmla="*/ 2708 w 2856"/>
                  <a:gd name="T23" fmla="*/ 1341 h 2856"/>
                  <a:gd name="T24" fmla="*/ 2721 w 2856"/>
                  <a:gd name="T25" fmla="*/ 1472 h 2856"/>
                  <a:gd name="T26" fmla="*/ 2785 w 2856"/>
                  <a:gd name="T27" fmla="*/ 1592 h 2856"/>
                  <a:gd name="T28" fmla="*/ 2830 w 2856"/>
                  <a:gd name="T29" fmla="*/ 1720 h 2856"/>
                  <a:gd name="T30" fmla="*/ 2852 w 2856"/>
                  <a:gd name="T31" fmla="*/ 1855 h 2856"/>
                  <a:gd name="T32" fmla="*/ 2851 w 2856"/>
                  <a:gd name="T33" fmla="*/ 2004 h 2856"/>
                  <a:gd name="T34" fmla="*/ 2822 w 2856"/>
                  <a:gd name="T35" fmla="*/ 2158 h 2856"/>
                  <a:gd name="T36" fmla="*/ 2765 w 2856"/>
                  <a:gd name="T37" fmla="*/ 2300 h 2856"/>
                  <a:gd name="T38" fmla="*/ 2686 w 2856"/>
                  <a:gd name="T39" fmla="*/ 2428 h 2856"/>
                  <a:gd name="T40" fmla="*/ 2584 w 2856"/>
                  <a:gd name="T41" fmla="*/ 2538 h 2856"/>
                  <a:gd name="T42" fmla="*/ 2465 w 2856"/>
                  <a:gd name="T43" fmla="*/ 2630 h 2856"/>
                  <a:gd name="T44" fmla="*/ 2330 w 2856"/>
                  <a:gd name="T45" fmla="*/ 2698 h 2856"/>
                  <a:gd name="T46" fmla="*/ 2182 w 2856"/>
                  <a:gd name="T47" fmla="*/ 2742 h 2856"/>
                  <a:gd name="T48" fmla="*/ 2024 w 2856"/>
                  <a:gd name="T49" fmla="*/ 2757 h 2856"/>
                  <a:gd name="T50" fmla="*/ 1880 w 2856"/>
                  <a:gd name="T51" fmla="*/ 2744 h 2856"/>
                  <a:gd name="T52" fmla="*/ 1742 w 2856"/>
                  <a:gd name="T53" fmla="*/ 2708 h 2856"/>
                  <a:gd name="T54" fmla="*/ 1614 w 2856"/>
                  <a:gd name="T55" fmla="*/ 2649 h 2856"/>
                  <a:gd name="T56" fmla="*/ 1568 w 2856"/>
                  <a:gd name="T57" fmla="*/ 2685 h 2856"/>
                  <a:gd name="T58" fmla="*/ 1476 w 2856"/>
                  <a:gd name="T59" fmla="*/ 2748 h 2856"/>
                  <a:gd name="T60" fmla="*/ 1367 w 2856"/>
                  <a:gd name="T61" fmla="*/ 2802 h 2856"/>
                  <a:gd name="T62" fmla="*/ 1242 w 2856"/>
                  <a:gd name="T63" fmla="*/ 2839 h 2856"/>
                  <a:gd name="T64" fmla="*/ 1134 w 2856"/>
                  <a:gd name="T65" fmla="*/ 2854 h 2856"/>
                  <a:gd name="T66" fmla="*/ 1002 w 2856"/>
                  <a:gd name="T67" fmla="*/ 2852 h 2856"/>
                  <a:gd name="T68" fmla="*/ 854 w 2856"/>
                  <a:gd name="T69" fmla="*/ 2823 h 2856"/>
                  <a:gd name="T70" fmla="*/ 718 w 2856"/>
                  <a:gd name="T71" fmla="*/ 2768 h 2856"/>
                  <a:gd name="T72" fmla="*/ 596 w 2856"/>
                  <a:gd name="T73" fmla="*/ 2689 h 2856"/>
                  <a:gd name="T74" fmla="*/ 490 w 2856"/>
                  <a:gd name="T75" fmla="*/ 2588 h 2856"/>
                  <a:gd name="T76" fmla="*/ 405 w 2856"/>
                  <a:gd name="T77" fmla="*/ 2470 h 2856"/>
                  <a:gd name="T78" fmla="*/ 343 w 2856"/>
                  <a:gd name="T79" fmla="*/ 2337 h 2856"/>
                  <a:gd name="T80" fmla="*/ 307 w 2856"/>
                  <a:gd name="T81" fmla="*/ 2192 h 2856"/>
                  <a:gd name="T82" fmla="*/ 243 w 2856"/>
                  <a:gd name="T83" fmla="*/ 2058 h 2856"/>
                  <a:gd name="T84" fmla="*/ 149 w 2856"/>
                  <a:gd name="T85" fmla="*/ 1930 h 2856"/>
                  <a:gd name="T86" fmla="*/ 77 w 2856"/>
                  <a:gd name="T87" fmla="*/ 1788 h 2856"/>
                  <a:gd name="T88" fmla="*/ 27 w 2856"/>
                  <a:gd name="T89" fmla="*/ 1638 h 2856"/>
                  <a:gd name="T90" fmla="*/ 2 w 2856"/>
                  <a:gd name="T91" fmla="*/ 1479 h 2856"/>
                  <a:gd name="T92" fmla="*/ 2 w 2856"/>
                  <a:gd name="T93" fmla="*/ 1310 h 2856"/>
                  <a:gd name="T94" fmla="*/ 31 w 2856"/>
                  <a:gd name="T95" fmla="*/ 1142 h 2856"/>
                  <a:gd name="T96" fmla="*/ 86 w 2856"/>
                  <a:gd name="T97" fmla="*/ 986 h 2856"/>
                  <a:gd name="T98" fmla="*/ 165 w 2856"/>
                  <a:gd name="T99" fmla="*/ 842 h 2856"/>
                  <a:gd name="T100" fmla="*/ 264 w 2856"/>
                  <a:gd name="T101" fmla="*/ 714 h 2856"/>
                  <a:gd name="T102" fmla="*/ 382 w 2856"/>
                  <a:gd name="T103" fmla="*/ 605 h 2856"/>
                  <a:gd name="T104" fmla="*/ 518 w 2856"/>
                  <a:gd name="T105" fmla="*/ 515 h 2856"/>
                  <a:gd name="T106" fmla="*/ 667 w 2856"/>
                  <a:gd name="T107" fmla="*/ 450 h 2856"/>
                  <a:gd name="T108" fmla="*/ 827 w 2856"/>
                  <a:gd name="T109" fmla="*/ 410 h 2856"/>
                  <a:gd name="T110" fmla="*/ 962 w 2856"/>
                  <a:gd name="T111" fmla="*/ 338 h 2856"/>
                  <a:gd name="T112" fmla="*/ 1078 w 2856"/>
                  <a:gd name="T113" fmla="*/ 227 h 2856"/>
                  <a:gd name="T114" fmla="*/ 1209 w 2856"/>
                  <a:gd name="T115" fmla="*/ 138 h 2856"/>
                  <a:gd name="T116" fmla="*/ 1352 w 2856"/>
                  <a:gd name="T117" fmla="*/ 70 h 2856"/>
                  <a:gd name="T118" fmla="*/ 1500 w 2856"/>
                  <a:gd name="T119" fmla="*/ 25 h 2856"/>
                  <a:gd name="T120" fmla="*/ 1649 w 2856"/>
                  <a:gd name="T121" fmla="*/ 2 h 2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56" h="2856">
                    <a:moveTo>
                      <a:pt x="1725" y="0"/>
                    </a:moveTo>
                    <a:lnTo>
                      <a:pt x="1814" y="4"/>
                    </a:lnTo>
                    <a:lnTo>
                      <a:pt x="1901" y="15"/>
                    </a:lnTo>
                    <a:lnTo>
                      <a:pt x="1986" y="34"/>
                    </a:lnTo>
                    <a:lnTo>
                      <a:pt x="2066" y="58"/>
                    </a:lnTo>
                    <a:lnTo>
                      <a:pt x="2146" y="89"/>
                    </a:lnTo>
                    <a:lnTo>
                      <a:pt x="2220" y="127"/>
                    </a:lnTo>
                    <a:lnTo>
                      <a:pt x="2292" y="170"/>
                    </a:lnTo>
                    <a:lnTo>
                      <a:pt x="2361" y="220"/>
                    </a:lnTo>
                    <a:lnTo>
                      <a:pt x="2424" y="273"/>
                    </a:lnTo>
                    <a:lnTo>
                      <a:pt x="2482" y="333"/>
                    </a:lnTo>
                    <a:lnTo>
                      <a:pt x="2537" y="396"/>
                    </a:lnTo>
                    <a:lnTo>
                      <a:pt x="2585" y="463"/>
                    </a:lnTo>
                    <a:lnTo>
                      <a:pt x="2629" y="535"/>
                    </a:lnTo>
                    <a:lnTo>
                      <a:pt x="2666" y="611"/>
                    </a:lnTo>
                    <a:lnTo>
                      <a:pt x="2697" y="689"/>
                    </a:lnTo>
                    <a:lnTo>
                      <a:pt x="2723" y="771"/>
                    </a:lnTo>
                    <a:lnTo>
                      <a:pt x="2741" y="856"/>
                    </a:lnTo>
                    <a:lnTo>
                      <a:pt x="2752" y="943"/>
                    </a:lnTo>
                    <a:lnTo>
                      <a:pt x="2755" y="1031"/>
                    </a:lnTo>
                    <a:lnTo>
                      <a:pt x="2753" y="1110"/>
                    </a:lnTo>
                    <a:lnTo>
                      <a:pt x="2744" y="1188"/>
                    </a:lnTo>
                    <a:lnTo>
                      <a:pt x="2728" y="1265"/>
                    </a:lnTo>
                    <a:lnTo>
                      <a:pt x="2708" y="1341"/>
                    </a:lnTo>
                    <a:lnTo>
                      <a:pt x="2681" y="1416"/>
                    </a:lnTo>
                    <a:lnTo>
                      <a:pt x="2721" y="1472"/>
                    </a:lnTo>
                    <a:lnTo>
                      <a:pt x="2755" y="1530"/>
                    </a:lnTo>
                    <a:lnTo>
                      <a:pt x="2785" y="1592"/>
                    </a:lnTo>
                    <a:lnTo>
                      <a:pt x="2810" y="1655"/>
                    </a:lnTo>
                    <a:lnTo>
                      <a:pt x="2830" y="1720"/>
                    </a:lnTo>
                    <a:lnTo>
                      <a:pt x="2844" y="1787"/>
                    </a:lnTo>
                    <a:lnTo>
                      <a:pt x="2852" y="1855"/>
                    </a:lnTo>
                    <a:lnTo>
                      <a:pt x="2856" y="1925"/>
                    </a:lnTo>
                    <a:lnTo>
                      <a:pt x="2851" y="2004"/>
                    </a:lnTo>
                    <a:lnTo>
                      <a:pt x="2840" y="2083"/>
                    </a:lnTo>
                    <a:lnTo>
                      <a:pt x="2822" y="2158"/>
                    </a:lnTo>
                    <a:lnTo>
                      <a:pt x="2798" y="2230"/>
                    </a:lnTo>
                    <a:lnTo>
                      <a:pt x="2765" y="2300"/>
                    </a:lnTo>
                    <a:lnTo>
                      <a:pt x="2728" y="2366"/>
                    </a:lnTo>
                    <a:lnTo>
                      <a:pt x="2686" y="2428"/>
                    </a:lnTo>
                    <a:lnTo>
                      <a:pt x="2637" y="2486"/>
                    </a:lnTo>
                    <a:lnTo>
                      <a:pt x="2584" y="2538"/>
                    </a:lnTo>
                    <a:lnTo>
                      <a:pt x="2527" y="2587"/>
                    </a:lnTo>
                    <a:lnTo>
                      <a:pt x="2465" y="2630"/>
                    </a:lnTo>
                    <a:lnTo>
                      <a:pt x="2399" y="2667"/>
                    </a:lnTo>
                    <a:lnTo>
                      <a:pt x="2330" y="2698"/>
                    </a:lnTo>
                    <a:lnTo>
                      <a:pt x="2256" y="2723"/>
                    </a:lnTo>
                    <a:lnTo>
                      <a:pt x="2182" y="2742"/>
                    </a:lnTo>
                    <a:lnTo>
                      <a:pt x="2104" y="2753"/>
                    </a:lnTo>
                    <a:lnTo>
                      <a:pt x="2024" y="2757"/>
                    </a:lnTo>
                    <a:lnTo>
                      <a:pt x="1951" y="2753"/>
                    </a:lnTo>
                    <a:lnTo>
                      <a:pt x="1880" y="2744"/>
                    </a:lnTo>
                    <a:lnTo>
                      <a:pt x="1810" y="2730"/>
                    </a:lnTo>
                    <a:lnTo>
                      <a:pt x="1742" y="2708"/>
                    </a:lnTo>
                    <a:lnTo>
                      <a:pt x="1676" y="2681"/>
                    </a:lnTo>
                    <a:lnTo>
                      <a:pt x="1614" y="2649"/>
                    </a:lnTo>
                    <a:lnTo>
                      <a:pt x="1612" y="2648"/>
                    </a:lnTo>
                    <a:lnTo>
                      <a:pt x="1568" y="2685"/>
                    </a:lnTo>
                    <a:lnTo>
                      <a:pt x="1524" y="2718"/>
                    </a:lnTo>
                    <a:lnTo>
                      <a:pt x="1476" y="2748"/>
                    </a:lnTo>
                    <a:lnTo>
                      <a:pt x="1427" y="2775"/>
                    </a:lnTo>
                    <a:lnTo>
                      <a:pt x="1367" y="2802"/>
                    </a:lnTo>
                    <a:lnTo>
                      <a:pt x="1305" y="2823"/>
                    </a:lnTo>
                    <a:lnTo>
                      <a:pt x="1242" y="2839"/>
                    </a:lnTo>
                    <a:lnTo>
                      <a:pt x="1188" y="2849"/>
                    </a:lnTo>
                    <a:lnTo>
                      <a:pt x="1134" y="2854"/>
                    </a:lnTo>
                    <a:lnTo>
                      <a:pt x="1080" y="2856"/>
                    </a:lnTo>
                    <a:lnTo>
                      <a:pt x="1002" y="2852"/>
                    </a:lnTo>
                    <a:lnTo>
                      <a:pt x="928" y="2841"/>
                    </a:lnTo>
                    <a:lnTo>
                      <a:pt x="854" y="2823"/>
                    </a:lnTo>
                    <a:lnTo>
                      <a:pt x="785" y="2798"/>
                    </a:lnTo>
                    <a:lnTo>
                      <a:pt x="718" y="2768"/>
                    </a:lnTo>
                    <a:lnTo>
                      <a:pt x="654" y="2731"/>
                    </a:lnTo>
                    <a:lnTo>
                      <a:pt x="596" y="2689"/>
                    </a:lnTo>
                    <a:lnTo>
                      <a:pt x="541" y="2640"/>
                    </a:lnTo>
                    <a:lnTo>
                      <a:pt x="490" y="2588"/>
                    </a:lnTo>
                    <a:lnTo>
                      <a:pt x="446" y="2531"/>
                    </a:lnTo>
                    <a:lnTo>
                      <a:pt x="405" y="2470"/>
                    </a:lnTo>
                    <a:lnTo>
                      <a:pt x="371" y="2405"/>
                    </a:lnTo>
                    <a:lnTo>
                      <a:pt x="343" y="2337"/>
                    </a:lnTo>
                    <a:lnTo>
                      <a:pt x="322" y="2266"/>
                    </a:lnTo>
                    <a:lnTo>
                      <a:pt x="307" y="2192"/>
                    </a:lnTo>
                    <a:lnTo>
                      <a:pt x="298" y="2116"/>
                    </a:lnTo>
                    <a:lnTo>
                      <a:pt x="243" y="2058"/>
                    </a:lnTo>
                    <a:lnTo>
                      <a:pt x="194" y="1996"/>
                    </a:lnTo>
                    <a:lnTo>
                      <a:pt x="149" y="1930"/>
                    </a:lnTo>
                    <a:lnTo>
                      <a:pt x="111" y="1860"/>
                    </a:lnTo>
                    <a:lnTo>
                      <a:pt x="77" y="1788"/>
                    </a:lnTo>
                    <a:lnTo>
                      <a:pt x="50" y="1714"/>
                    </a:lnTo>
                    <a:lnTo>
                      <a:pt x="27" y="1638"/>
                    </a:lnTo>
                    <a:lnTo>
                      <a:pt x="12" y="1558"/>
                    </a:lnTo>
                    <a:lnTo>
                      <a:pt x="2" y="1479"/>
                    </a:lnTo>
                    <a:lnTo>
                      <a:pt x="0" y="1397"/>
                    </a:lnTo>
                    <a:lnTo>
                      <a:pt x="2" y="1310"/>
                    </a:lnTo>
                    <a:lnTo>
                      <a:pt x="14" y="1226"/>
                    </a:lnTo>
                    <a:lnTo>
                      <a:pt x="31" y="1142"/>
                    </a:lnTo>
                    <a:lnTo>
                      <a:pt x="56" y="1063"/>
                    </a:lnTo>
                    <a:lnTo>
                      <a:pt x="86" y="986"/>
                    </a:lnTo>
                    <a:lnTo>
                      <a:pt x="123" y="913"/>
                    </a:lnTo>
                    <a:lnTo>
                      <a:pt x="165" y="842"/>
                    </a:lnTo>
                    <a:lnTo>
                      <a:pt x="212" y="776"/>
                    </a:lnTo>
                    <a:lnTo>
                      <a:pt x="264" y="714"/>
                    </a:lnTo>
                    <a:lnTo>
                      <a:pt x="322" y="657"/>
                    </a:lnTo>
                    <a:lnTo>
                      <a:pt x="382" y="605"/>
                    </a:lnTo>
                    <a:lnTo>
                      <a:pt x="448" y="558"/>
                    </a:lnTo>
                    <a:lnTo>
                      <a:pt x="518" y="515"/>
                    </a:lnTo>
                    <a:lnTo>
                      <a:pt x="590" y="479"/>
                    </a:lnTo>
                    <a:lnTo>
                      <a:pt x="667" y="450"/>
                    </a:lnTo>
                    <a:lnTo>
                      <a:pt x="745" y="426"/>
                    </a:lnTo>
                    <a:lnTo>
                      <a:pt x="827" y="410"/>
                    </a:lnTo>
                    <a:lnTo>
                      <a:pt x="910" y="400"/>
                    </a:lnTo>
                    <a:lnTo>
                      <a:pt x="962" y="338"/>
                    </a:lnTo>
                    <a:lnTo>
                      <a:pt x="1018" y="281"/>
                    </a:lnTo>
                    <a:lnTo>
                      <a:pt x="1078" y="227"/>
                    </a:lnTo>
                    <a:lnTo>
                      <a:pt x="1142" y="180"/>
                    </a:lnTo>
                    <a:lnTo>
                      <a:pt x="1209" y="138"/>
                    </a:lnTo>
                    <a:lnTo>
                      <a:pt x="1279" y="101"/>
                    </a:lnTo>
                    <a:lnTo>
                      <a:pt x="1352" y="70"/>
                    </a:lnTo>
                    <a:lnTo>
                      <a:pt x="1427" y="43"/>
                    </a:lnTo>
                    <a:lnTo>
                      <a:pt x="1500" y="25"/>
                    </a:lnTo>
                    <a:lnTo>
                      <a:pt x="1573" y="11"/>
                    </a:lnTo>
                    <a:lnTo>
                      <a:pt x="1649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A5DA6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3654" y="2759"/>
                <a:ext cx="372" cy="1450"/>
              </a:xfrm>
              <a:custGeom>
                <a:avLst/>
                <a:gdLst>
                  <a:gd name="T0" fmla="*/ 370 w 372"/>
                  <a:gd name="T1" fmla="*/ 0 h 1450"/>
                  <a:gd name="T2" fmla="*/ 372 w 372"/>
                  <a:gd name="T3" fmla="*/ 1 h 1450"/>
                  <a:gd name="T4" fmla="*/ 372 w 372"/>
                  <a:gd name="T5" fmla="*/ 1264 h 1450"/>
                  <a:gd name="T6" fmla="*/ 367 w 372"/>
                  <a:gd name="T7" fmla="*/ 1301 h 1450"/>
                  <a:gd name="T8" fmla="*/ 357 w 372"/>
                  <a:gd name="T9" fmla="*/ 1336 h 1450"/>
                  <a:gd name="T10" fmla="*/ 340 w 372"/>
                  <a:gd name="T11" fmla="*/ 1368 h 1450"/>
                  <a:gd name="T12" fmla="*/ 318 w 372"/>
                  <a:gd name="T13" fmla="*/ 1395 h 1450"/>
                  <a:gd name="T14" fmla="*/ 289 w 372"/>
                  <a:gd name="T15" fmla="*/ 1418 h 1450"/>
                  <a:gd name="T16" fmla="*/ 258 w 372"/>
                  <a:gd name="T17" fmla="*/ 1435 h 1450"/>
                  <a:gd name="T18" fmla="*/ 223 w 372"/>
                  <a:gd name="T19" fmla="*/ 1446 h 1450"/>
                  <a:gd name="T20" fmla="*/ 185 w 372"/>
                  <a:gd name="T21" fmla="*/ 1450 h 1450"/>
                  <a:gd name="T22" fmla="*/ 148 w 372"/>
                  <a:gd name="T23" fmla="*/ 1446 h 1450"/>
                  <a:gd name="T24" fmla="*/ 113 w 372"/>
                  <a:gd name="T25" fmla="*/ 1435 h 1450"/>
                  <a:gd name="T26" fmla="*/ 82 w 372"/>
                  <a:gd name="T27" fmla="*/ 1418 h 1450"/>
                  <a:gd name="T28" fmla="*/ 53 w 372"/>
                  <a:gd name="T29" fmla="*/ 1395 h 1450"/>
                  <a:gd name="T30" fmla="*/ 31 w 372"/>
                  <a:gd name="T31" fmla="*/ 1368 h 1450"/>
                  <a:gd name="T32" fmla="*/ 13 w 372"/>
                  <a:gd name="T33" fmla="*/ 1336 h 1450"/>
                  <a:gd name="T34" fmla="*/ 3 w 372"/>
                  <a:gd name="T35" fmla="*/ 1301 h 1450"/>
                  <a:gd name="T36" fmla="*/ 0 w 372"/>
                  <a:gd name="T37" fmla="*/ 1264 h 1450"/>
                  <a:gd name="T38" fmla="*/ 0 w 372"/>
                  <a:gd name="T39" fmla="*/ 191 h 1450"/>
                  <a:gd name="T40" fmla="*/ 63 w 372"/>
                  <a:gd name="T41" fmla="*/ 175 h 1450"/>
                  <a:gd name="T42" fmla="*/ 125 w 372"/>
                  <a:gd name="T43" fmla="*/ 154 h 1450"/>
                  <a:gd name="T44" fmla="*/ 185 w 372"/>
                  <a:gd name="T45" fmla="*/ 127 h 1450"/>
                  <a:gd name="T46" fmla="*/ 234 w 372"/>
                  <a:gd name="T47" fmla="*/ 100 h 1450"/>
                  <a:gd name="T48" fmla="*/ 282 w 372"/>
                  <a:gd name="T49" fmla="*/ 70 h 1450"/>
                  <a:gd name="T50" fmla="*/ 326 w 372"/>
                  <a:gd name="T51" fmla="*/ 37 h 1450"/>
                  <a:gd name="T52" fmla="*/ 370 w 372"/>
                  <a:gd name="T53" fmla="*/ 0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2" h="1450">
                    <a:moveTo>
                      <a:pt x="370" y="0"/>
                    </a:moveTo>
                    <a:lnTo>
                      <a:pt x="372" y="1"/>
                    </a:lnTo>
                    <a:lnTo>
                      <a:pt x="372" y="1264"/>
                    </a:lnTo>
                    <a:lnTo>
                      <a:pt x="367" y="1301"/>
                    </a:lnTo>
                    <a:lnTo>
                      <a:pt x="357" y="1336"/>
                    </a:lnTo>
                    <a:lnTo>
                      <a:pt x="340" y="1368"/>
                    </a:lnTo>
                    <a:lnTo>
                      <a:pt x="318" y="1395"/>
                    </a:lnTo>
                    <a:lnTo>
                      <a:pt x="289" y="1418"/>
                    </a:lnTo>
                    <a:lnTo>
                      <a:pt x="258" y="1435"/>
                    </a:lnTo>
                    <a:lnTo>
                      <a:pt x="223" y="1446"/>
                    </a:lnTo>
                    <a:lnTo>
                      <a:pt x="185" y="1450"/>
                    </a:lnTo>
                    <a:lnTo>
                      <a:pt x="148" y="1446"/>
                    </a:lnTo>
                    <a:lnTo>
                      <a:pt x="113" y="1435"/>
                    </a:lnTo>
                    <a:lnTo>
                      <a:pt x="82" y="1418"/>
                    </a:lnTo>
                    <a:lnTo>
                      <a:pt x="53" y="1395"/>
                    </a:lnTo>
                    <a:lnTo>
                      <a:pt x="31" y="1368"/>
                    </a:lnTo>
                    <a:lnTo>
                      <a:pt x="13" y="1336"/>
                    </a:lnTo>
                    <a:lnTo>
                      <a:pt x="3" y="1301"/>
                    </a:lnTo>
                    <a:lnTo>
                      <a:pt x="0" y="1264"/>
                    </a:lnTo>
                    <a:lnTo>
                      <a:pt x="0" y="191"/>
                    </a:lnTo>
                    <a:lnTo>
                      <a:pt x="63" y="175"/>
                    </a:lnTo>
                    <a:lnTo>
                      <a:pt x="125" y="154"/>
                    </a:lnTo>
                    <a:lnTo>
                      <a:pt x="185" y="127"/>
                    </a:lnTo>
                    <a:lnTo>
                      <a:pt x="234" y="100"/>
                    </a:lnTo>
                    <a:lnTo>
                      <a:pt x="282" y="70"/>
                    </a:lnTo>
                    <a:lnTo>
                      <a:pt x="326" y="37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AD8C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2412" y="154"/>
                <a:ext cx="1427" cy="2813"/>
              </a:xfrm>
              <a:custGeom>
                <a:avLst/>
                <a:gdLst>
                  <a:gd name="T0" fmla="*/ 1427 w 1427"/>
                  <a:gd name="T1" fmla="*/ 0 h 2813"/>
                  <a:gd name="T2" fmla="*/ 1427 w 1427"/>
                  <a:gd name="T3" fmla="*/ 2732 h 2813"/>
                  <a:gd name="T4" fmla="*/ 1367 w 1427"/>
                  <a:gd name="T5" fmla="*/ 2759 h 2813"/>
                  <a:gd name="T6" fmla="*/ 1305 w 1427"/>
                  <a:gd name="T7" fmla="*/ 2780 h 2813"/>
                  <a:gd name="T8" fmla="*/ 1242 w 1427"/>
                  <a:gd name="T9" fmla="*/ 2796 h 2813"/>
                  <a:gd name="T10" fmla="*/ 1188 w 1427"/>
                  <a:gd name="T11" fmla="*/ 2806 h 2813"/>
                  <a:gd name="T12" fmla="*/ 1134 w 1427"/>
                  <a:gd name="T13" fmla="*/ 2811 h 2813"/>
                  <a:gd name="T14" fmla="*/ 1080 w 1427"/>
                  <a:gd name="T15" fmla="*/ 2813 h 2813"/>
                  <a:gd name="T16" fmla="*/ 1002 w 1427"/>
                  <a:gd name="T17" fmla="*/ 2809 h 2813"/>
                  <a:gd name="T18" fmla="*/ 928 w 1427"/>
                  <a:gd name="T19" fmla="*/ 2798 h 2813"/>
                  <a:gd name="T20" fmla="*/ 854 w 1427"/>
                  <a:gd name="T21" fmla="*/ 2780 h 2813"/>
                  <a:gd name="T22" fmla="*/ 785 w 1427"/>
                  <a:gd name="T23" fmla="*/ 2755 h 2813"/>
                  <a:gd name="T24" fmla="*/ 718 w 1427"/>
                  <a:gd name="T25" fmla="*/ 2725 h 2813"/>
                  <a:gd name="T26" fmla="*/ 654 w 1427"/>
                  <a:gd name="T27" fmla="*/ 2688 h 2813"/>
                  <a:gd name="T28" fmla="*/ 596 w 1427"/>
                  <a:gd name="T29" fmla="*/ 2646 h 2813"/>
                  <a:gd name="T30" fmla="*/ 541 w 1427"/>
                  <a:gd name="T31" fmla="*/ 2597 h 2813"/>
                  <a:gd name="T32" fmla="*/ 490 w 1427"/>
                  <a:gd name="T33" fmla="*/ 2545 h 2813"/>
                  <a:gd name="T34" fmla="*/ 446 w 1427"/>
                  <a:gd name="T35" fmla="*/ 2488 h 2813"/>
                  <a:gd name="T36" fmla="*/ 405 w 1427"/>
                  <a:gd name="T37" fmla="*/ 2427 h 2813"/>
                  <a:gd name="T38" fmla="*/ 371 w 1427"/>
                  <a:gd name="T39" fmla="*/ 2362 h 2813"/>
                  <a:gd name="T40" fmla="*/ 343 w 1427"/>
                  <a:gd name="T41" fmla="*/ 2294 h 2813"/>
                  <a:gd name="T42" fmla="*/ 322 w 1427"/>
                  <a:gd name="T43" fmla="*/ 2223 h 2813"/>
                  <a:gd name="T44" fmla="*/ 307 w 1427"/>
                  <a:gd name="T45" fmla="*/ 2149 h 2813"/>
                  <a:gd name="T46" fmla="*/ 298 w 1427"/>
                  <a:gd name="T47" fmla="*/ 2073 h 2813"/>
                  <a:gd name="T48" fmla="*/ 243 w 1427"/>
                  <a:gd name="T49" fmla="*/ 2015 h 2813"/>
                  <a:gd name="T50" fmla="*/ 194 w 1427"/>
                  <a:gd name="T51" fmla="*/ 1953 h 2813"/>
                  <a:gd name="T52" fmla="*/ 149 w 1427"/>
                  <a:gd name="T53" fmla="*/ 1887 h 2813"/>
                  <a:gd name="T54" fmla="*/ 111 w 1427"/>
                  <a:gd name="T55" fmla="*/ 1817 h 2813"/>
                  <a:gd name="T56" fmla="*/ 77 w 1427"/>
                  <a:gd name="T57" fmla="*/ 1745 h 2813"/>
                  <a:gd name="T58" fmla="*/ 50 w 1427"/>
                  <a:gd name="T59" fmla="*/ 1671 h 2813"/>
                  <a:gd name="T60" fmla="*/ 27 w 1427"/>
                  <a:gd name="T61" fmla="*/ 1595 h 2813"/>
                  <a:gd name="T62" fmla="*/ 12 w 1427"/>
                  <a:gd name="T63" fmla="*/ 1515 h 2813"/>
                  <a:gd name="T64" fmla="*/ 2 w 1427"/>
                  <a:gd name="T65" fmla="*/ 1436 h 2813"/>
                  <a:gd name="T66" fmla="*/ 0 w 1427"/>
                  <a:gd name="T67" fmla="*/ 1354 h 2813"/>
                  <a:gd name="T68" fmla="*/ 2 w 1427"/>
                  <a:gd name="T69" fmla="*/ 1267 h 2813"/>
                  <a:gd name="T70" fmla="*/ 14 w 1427"/>
                  <a:gd name="T71" fmla="*/ 1183 h 2813"/>
                  <a:gd name="T72" fmla="*/ 31 w 1427"/>
                  <a:gd name="T73" fmla="*/ 1099 h 2813"/>
                  <a:gd name="T74" fmla="*/ 56 w 1427"/>
                  <a:gd name="T75" fmla="*/ 1020 h 2813"/>
                  <a:gd name="T76" fmla="*/ 86 w 1427"/>
                  <a:gd name="T77" fmla="*/ 943 h 2813"/>
                  <a:gd name="T78" fmla="*/ 123 w 1427"/>
                  <a:gd name="T79" fmla="*/ 870 h 2813"/>
                  <a:gd name="T80" fmla="*/ 165 w 1427"/>
                  <a:gd name="T81" fmla="*/ 799 h 2813"/>
                  <a:gd name="T82" fmla="*/ 212 w 1427"/>
                  <a:gd name="T83" fmla="*/ 733 h 2813"/>
                  <a:gd name="T84" fmla="*/ 264 w 1427"/>
                  <a:gd name="T85" fmla="*/ 671 h 2813"/>
                  <a:gd name="T86" fmla="*/ 322 w 1427"/>
                  <a:gd name="T87" fmla="*/ 614 h 2813"/>
                  <a:gd name="T88" fmla="*/ 382 w 1427"/>
                  <a:gd name="T89" fmla="*/ 562 h 2813"/>
                  <a:gd name="T90" fmla="*/ 448 w 1427"/>
                  <a:gd name="T91" fmla="*/ 515 h 2813"/>
                  <a:gd name="T92" fmla="*/ 518 w 1427"/>
                  <a:gd name="T93" fmla="*/ 472 h 2813"/>
                  <a:gd name="T94" fmla="*/ 590 w 1427"/>
                  <a:gd name="T95" fmla="*/ 436 h 2813"/>
                  <a:gd name="T96" fmla="*/ 667 w 1427"/>
                  <a:gd name="T97" fmla="*/ 407 h 2813"/>
                  <a:gd name="T98" fmla="*/ 745 w 1427"/>
                  <a:gd name="T99" fmla="*/ 383 h 2813"/>
                  <a:gd name="T100" fmla="*/ 827 w 1427"/>
                  <a:gd name="T101" fmla="*/ 367 h 2813"/>
                  <a:gd name="T102" fmla="*/ 910 w 1427"/>
                  <a:gd name="T103" fmla="*/ 357 h 2813"/>
                  <a:gd name="T104" fmla="*/ 962 w 1427"/>
                  <a:gd name="T105" fmla="*/ 295 h 2813"/>
                  <a:gd name="T106" fmla="*/ 1018 w 1427"/>
                  <a:gd name="T107" fmla="*/ 238 h 2813"/>
                  <a:gd name="T108" fmla="*/ 1078 w 1427"/>
                  <a:gd name="T109" fmla="*/ 184 h 2813"/>
                  <a:gd name="T110" fmla="*/ 1142 w 1427"/>
                  <a:gd name="T111" fmla="*/ 137 h 2813"/>
                  <a:gd name="T112" fmla="*/ 1209 w 1427"/>
                  <a:gd name="T113" fmla="*/ 95 h 2813"/>
                  <a:gd name="T114" fmla="*/ 1279 w 1427"/>
                  <a:gd name="T115" fmla="*/ 58 h 2813"/>
                  <a:gd name="T116" fmla="*/ 1352 w 1427"/>
                  <a:gd name="T117" fmla="*/ 27 h 2813"/>
                  <a:gd name="T118" fmla="*/ 1427 w 1427"/>
                  <a:gd name="T119" fmla="*/ 0 h 2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27" h="2813">
                    <a:moveTo>
                      <a:pt x="1427" y="0"/>
                    </a:moveTo>
                    <a:lnTo>
                      <a:pt x="1427" y="2732"/>
                    </a:lnTo>
                    <a:lnTo>
                      <a:pt x="1367" y="2759"/>
                    </a:lnTo>
                    <a:lnTo>
                      <a:pt x="1305" y="2780"/>
                    </a:lnTo>
                    <a:lnTo>
                      <a:pt x="1242" y="2796"/>
                    </a:lnTo>
                    <a:lnTo>
                      <a:pt x="1188" y="2806"/>
                    </a:lnTo>
                    <a:lnTo>
                      <a:pt x="1134" y="2811"/>
                    </a:lnTo>
                    <a:lnTo>
                      <a:pt x="1080" y="2813"/>
                    </a:lnTo>
                    <a:lnTo>
                      <a:pt x="1002" y="2809"/>
                    </a:lnTo>
                    <a:lnTo>
                      <a:pt x="928" y="2798"/>
                    </a:lnTo>
                    <a:lnTo>
                      <a:pt x="854" y="2780"/>
                    </a:lnTo>
                    <a:lnTo>
                      <a:pt x="785" y="2755"/>
                    </a:lnTo>
                    <a:lnTo>
                      <a:pt x="718" y="2725"/>
                    </a:lnTo>
                    <a:lnTo>
                      <a:pt x="654" y="2688"/>
                    </a:lnTo>
                    <a:lnTo>
                      <a:pt x="596" y="2646"/>
                    </a:lnTo>
                    <a:lnTo>
                      <a:pt x="541" y="2597"/>
                    </a:lnTo>
                    <a:lnTo>
                      <a:pt x="490" y="2545"/>
                    </a:lnTo>
                    <a:lnTo>
                      <a:pt x="446" y="2488"/>
                    </a:lnTo>
                    <a:lnTo>
                      <a:pt x="405" y="2427"/>
                    </a:lnTo>
                    <a:lnTo>
                      <a:pt x="371" y="2362"/>
                    </a:lnTo>
                    <a:lnTo>
                      <a:pt x="343" y="2294"/>
                    </a:lnTo>
                    <a:lnTo>
                      <a:pt x="322" y="2223"/>
                    </a:lnTo>
                    <a:lnTo>
                      <a:pt x="307" y="2149"/>
                    </a:lnTo>
                    <a:lnTo>
                      <a:pt x="298" y="2073"/>
                    </a:lnTo>
                    <a:lnTo>
                      <a:pt x="243" y="2015"/>
                    </a:lnTo>
                    <a:lnTo>
                      <a:pt x="194" y="1953"/>
                    </a:lnTo>
                    <a:lnTo>
                      <a:pt x="149" y="1887"/>
                    </a:lnTo>
                    <a:lnTo>
                      <a:pt x="111" y="1817"/>
                    </a:lnTo>
                    <a:lnTo>
                      <a:pt x="77" y="1745"/>
                    </a:lnTo>
                    <a:lnTo>
                      <a:pt x="50" y="1671"/>
                    </a:lnTo>
                    <a:lnTo>
                      <a:pt x="27" y="1595"/>
                    </a:lnTo>
                    <a:lnTo>
                      <a:pt x="12" y="1515"/>
                    </a:lnTo>
                    <a:lnTo>
                      <a:pt x="2" y="1436"/>
                    </a:lnTo>
                    <a:lnTo>
                      <a:pt x="0" y="1354"/>
                    </a:lnTo>
                    <a:lnTo>
                      <a:pt x="2" y="1267"/>
                    </a:lnTo>
                    <a:lnTo>
                      <a:pt x="14" y="1183"/>
                    </a:lnTo>
                    <a:lnTo>
                      <a:pt x="31" y="1099"/>
                    </a:lnTo>
                    <a:lnTo>
                      <a:pt x="56" y="1020"/>
                    </a:lnTo>
                    <a:lnTo>
                      <a:pt x="86" y="943"/>
                    </a:lnTo>
                    <a:lnTo>
                      <a:pt x="123" y="870"/>
                    </a:lnTo>
                    <a:lnTo>
                      <a:pt x="165" y="799"/>
                    </a:lnTo>
                    <a:lnTo>
                      <a:pt x="212" y="733"/>
                    </a:lnTo>
                    <a:lnTo>
                      <a:pt x="264" y="671"/>
                    </a:lnTo>
                    <a:lnTo>
                      <a:pt x="322" y="614"/>
                    </a:lnTo>
                    <a:lnTo>
                      <a:pt x="382" y="562"/>
                    </a:lnTo>
                    <a:lnTo>
                      <a:pt x="448" y="515"/>
                    </a:lnTo>
                    <a:lnTo>
                      <a:pt x="518" y="472"/>
                    </a:lnTo>
                    <a:lnTo>
                      <a:pt x="590" y="436"/>
                    </a:lnTo>
                    <a:lnTo>
                      <a:pt x="667" y="407"/>
                    </a:lnTo>
                    <a:lnTo>
                      <a:pt x="745" y="383"/>
                    </a:lnTo>
                    <a:lnTo>
                      <a:pt x="827" y="367"/>
                    </a:lnTo>
                    <a:lnTo>
                      <a:pt x="910" y="357"/>
                    </a:lnTo>
                    <a:lnTo>
                      <a:pt x="962" y="295"/>
                    </a:lnTo>
                    <a:lnTo>
                      <a:pt x="1018" y="238"/>
                    </a:lnTo>
                    <a:lnTo>
                      <a:pt x="1078" y="184"/>
                    </a:lnTo>
                    <a:lnTo>
                      <a:pt x="1142" y="137"/>
                    </a:lnTo>
                    <a:lnTo>
                      <a:pt x="1209" y="95"/>
                    </a:lnTo>
                    <a:lnTo>
                      <a:pt x="1279" y="58"/>
                    </a:lnTo>
                    <a:lnTo>
                      <a:pt x="1352" y="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81BC4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0" name="Group 4"/>
            <p:cNvGrpSpPr>
              <a:grpSpLocks noChangeAspect="1"/>
            </p:cNvGrpSpPr>
            <p:nvPr/>
          </p:nvGrpSpPr>
          <p:grpSpPr bwMode="auto">
            <a:xfrm>
              <a:off x="2104945" y="3767002"/>
              <a:ext cx="995834" cy="1428896"/>
              <a:chOff x="2412" y="111"/>
              <a:chExt cx="2856" cy="4098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2412" y="111"/>
                <a:ext cx="2856" cy="2856"/>
              </a:xfrm>
              <a:custGeom>
                <a:avLst/>
                <a:gdLst>
                  <a:gd name="T0" fmla="*/ 1814 w 2856"/>
                  <a:gd name="T1" fmla="*/ 4 h 2856"/>
                  <a:gd name="T2" fmla="*/ 1986 w 2856"/>
                  <a:gd name="T3" fmla="*/ 34 h 2856"/>
                  <a:gd name="T4" fmla="*/ 2146 w 2856"/>
                  <a:gd name="T5" fmla="*/ 89 h 2856"/>
                  <a:gd name="T6" fmla="*/ 2292 w 2856"/>
                  <a:gd name="T7" fmla="*/ 170 h 2856"/>
                  <a:gd name="T8" fmla="*/ 2424 w 2856"/>
                  <a:gd name="T9" fmla="*/ 273 h 2856"/>
                  <a:gd name="T10" fmla="*/ 2537 w 2856"/>
                  <a:gd name="T11" fmla="*/ 396 h 2856"/>
                  <a:gd name="T12" fmla="*/ 2629 w 2856"/>
                  <a:gd name="T13" fmla="*/ 535 h 2856"/>
                  <a:gd name="T14" fmla="*/ 2697 w 2856"/>
                  <a:gd name="T15" fmla="*/ 689 h 2856"/>
                  <a:gd name="T16" fmla="*/ 2741 w 2856"/>
                  <a:gd name="T17" fmla="*/ 856 h 2856"/>
                  <a:gd name="T18" fmla="*/ 2755 w 2856"/>
                  <a:gd name="T19" fmla="*/ 1031 h 2856"/>
                  <a:gd name="T20" fmla="*/ 2744 w 2856"/>
                  <a:gd name="T21" fmla="*/ 1188 h 2856"/>
                  <a:gd name="T22" fmla="*/ 2708 w 2856"/>
                  <a:gd name="T23" fmla="*/ 1341 h 2856"/>
                  <a:gd name="T24" fmla="*/ 2721 w 2856"/>
                  <a:gd name="T25" fmla="*/ 1472 h 2856"/>
                  <a:gd name="T26" fmla="*/ 2785 w 2856"/>
                  <a:gd name="T27" fmla="*/ 1592 h 2856"/>
                  <a:gd name="T28" fmla="*/ 2830 w 2856"/>
                  <a:gd name="T29" fmla="*/ 1720 h 2856"/>
                  <a:gd name="T30" fmla="*/ 2852 w 2856"/>
                  <a:gd name="T31" fmla="*/ 1855 h 2856"/>
                  <a:gd name="T32" fmla="*/ 2851 w 2856"/>
                  <a:gd name="T33" fmla="*/ 2004 h 2856"/>
                  <a:gd name="T34" fmla="*/ 2822 w 2856"/>
                  <a:gd name="T35" fmla="*/ 2158 h 2856"/>
                  <a:gd name="T36" fmla="*/ 2765 w 2856"/>
                  <a:gd name="T37" fmla="*/ 2300 h 2856"/>
                  <a:gd name="T38" fmla="*/ 2686 w 2856"/>
                  <a:gd name="T39" fmla="*/ 2428 h 2856"/>
                  <a:gd name="T40" fmla="*/ 2584 w 2856"/>
                  <a:gd name="T41" fmla="*/ 2538 h 2856"/>
                  <a:gd name="T42" fmla="*/ 2465 w 2856"/>
                  <a:gd name="T43" fmla="*/ 2630 h 2856"/>
                  <a:gd name="T44" fmla="*/ 2330 w 2856"/>
                  <a:gd name="T45" fmla="*/ 2698 h 2856"/>
                  <a:gd name="T46" fmla="*/ 2182 w 2856"/>
                  <a:gd name="T47" fmla="*/ 2742 h 2856"/>
                  <a:gd name="T48" fmla="*/ 2024 w 2856"/>
                  <a:gd name="T49" fmla="*/ 2757 h 2856"/>
                  <a:gd name="T50" fmla="*/ 1880 w 2856"/>
                  <a:gd name="T51" fmla="*/ 2744 h 2856"/>
                  <a:gd name="T52" fmla="*/ 1742 w 2856"/>
                  <a:gd name="T53" fmla="*/ 2708 h 2856"/>
                  <a:gd name="T54" fmla="*/ 1614 w 2856"/>
                  <a:gd name="T55" fmla="*/ 2649 h 2856"/>
                  <a:gd name="T56" fmla="*/ 1568 w 2856"/>
                  <a:gd name="T57" fmla="*/ 2685 h 2856"/>
                  <a:gd name="T58" fmla="*/ 1476 w 2856"/>
                  <a:gd name="T59" fmla="*/ 2748 h 2856"/>
                  <a:gd name="T60" fmla="*/ 1367 w 2856"/>
                  <a:gd name="T61" fmla="*/ 2802 h 2856"/>
                  <a:gd name="T62" fmla="*/ 1242 w 2856"/>
                  <a:gd name="T63" fmla="*/ 2839 h 2856"/>
                  <a:gd name="T64" fmla="*/ 1134 w 2856"/>
                  <a:gd name="T65" fmla="*/ 2854 h 2856"/>
                  <a:gd name="T66" fmla="*/ 1002 w 2856"/>
                  <a:gd name="T67" fmla="*/ 2852 h 2856"/>
                  <a:gd name="T68" fmla="*/ 854 w 2856"/>
                  <a:gd name="T69" fmla="*/ 2823 h 2856"/>
                  <a:gd name="T70" fmla="*/ 718 w 2856"/>
                  <a:gd name="T71" fmla="*/ 2768 h 2856"/>
                  <a:gd name="T72" fmla="*/ 596 w 2856"/>
                  <a:gd name="T73" fmla="*/ 2689 h 2856"/>
                  <a:gd name="T74" fmla="*/ 490 w 2856"/>
                  <a:gd name="T75" fmla="*/ 2588 h 2856"/>
                  <a:gd name="T76" fmla="*/ 405 w 2856"/>
                  <a:gd name="T77" fmla="*/ 2470 h 2856"/>
                  <a:gd name="T78" fmla="*/ 343 w 2856"/>
                  <a:gd name="T79" fmla="*/ 2337 h 2856"/>
                  <a:gd name="T80" fmla="*/ 307 w 2856"/>
                  <a:gd name="T81" fmla="*/ 2192 h 2856"/>
                  <a:gd name="T82" fmla="*/ 243 w 2856"/>
                  <a:gd name="T83" fmla="*/ 2058 h 2856"/>
                  <a:gd name="T84" fmla="*/ 149 w 2856"/>
                  <a:gd name="T85" fmla="*/ 1930 h 2856"/>
                  <a:gd name="T86" fmla="*/ 77 w 2856"/>
                  <a:gd name="T87" fmla="*/ 1788 h 2856"/>
                  <a:gd name="T88" fmla="*/ 27 w 2856"/>
                  <a:gd name="T89" fmla="*/ 1638 h 2856"/>
                  <a:gd name="T90" fmla="*/ 2 w 2856"/>
                  <a:gd name="T91" fmla="*/ 1479 h 2856"/>
                  <a:gd name="T92" fmla="*/ 2 w 2856"/>
                  <a:gd name="T93" fmla="*/ 1310 h 2856"/>
                  <a:gd name="T94" fmla="*/ 31 w 2856"/>
                  <a:gd name="T95" fmla="*/ 1142 h 2856"/>
                  <a:gd name="T96" fmla="*/ 86 w 2856"/>
                  <a:gd name="T97" fmla="*/ 986 h 2856"/>
                  <a:gd name="T98" fmla="*/ 165 w 2856"/>
                  <a:gd name="T99" fmla="*/ 842 h 2856"/>
                  <a:gd name="T100" fmla="*/ 264 w 2856"/>
                  <a:gd name="T101" fmla="*/ 714 h 2856"/>
                  <a:gd name="T102" fmla="*/ 382 w 2856"/>
                  <a:gd name="T103" fmla="*/ 605 h 2856"/>
                  <a:gd name="T104" fmla="*/ 518 w 2856"/>
                  <a:gd name="T105" fmla="*/ 515 h 2856"/>
                  <a:gd name="T106" fmla="*/ 667 w 2856"/>
                  <a:gd name="T107" fmla="*/ 450 h 2856"/>
                  <a:gd name="T108" fmla="*/ 827 w 2856"/>
                  <a:gd name="T109" fmla="*/ 410 h 2856"/>
                  <a:gd name="T110" fmla="*/ 962 w 2856"/>
                  <a:gd name="T111" fmla="*/ 338 h 2856"/>
                  <a:gd name="T112" fmla="*/ 1078 w 2856"/>
                  <a:gd name="T113" fmla="*/ 227 h 2856"/>
                  <a:gd name="T114" fmla="*/ 1209 w 2856"/>
                  <a:gd name="T115" fmla="*/ 138 h 2856"/>
                  <a:gd name="T116" fmla="*/ 1352 w 2856"/>
                  <a:gd name="T117" fmla="*/ 70 h 2856"/>
                  <a:gd name="T118" fmla="*/ 1500 w 2856"/>
                  <a:gd name="T119" fmla="*/ 25 h 2856"/>
                  <a:gd name="T120" fmla="*/ 1649 w 2856"/>
                  <a:gd name="T121" fmla="*/ 2 h 2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56" h="2856">
                    <a:moveTo>
                      <a:pt x="1725" y="0"/>
                    </a:moveTo>
                    <a:lnTo>
                      <a:pt x="1814" y="4"/>
                    </a:lnTo>
                    <a:lnTo>
                      <a:pt x="1901" y="15"/>
                    </a:lnTo>
                    <a:lnTo>
                      <a:pt x="1986" y="34"/>
                    </a:lnTo>
                    <a:lnTo>
                      <a:pt x="2066" y="58"/>
                    </a:lnTo>
                    <a:lnTo>
                      <a:pt x="2146" y="89"/>
                    </a:lnTo>
                    <a:lnTo>
                      <a:pt x="2220" y="127"/>
                    </a:lnTo>
                    <a:lnTo>
                      <a:pt x="2292" y="170"/>
                    </a:lnTo>
                    <a:lnTo>
                      <a:pt x="2361" y="220"/>
                    </a:lnTo>
                    <a:lnTo>
                      <a:pt x="2424" y="273"/>
                    </a:lnTo>
                    <a:lnTo>
                      <a:pt x="2482" y="333"/>
                    </a:lnTo>
                    <a:lnTo>
                      <a:pt x="2537" y="396"/>
                    </a:lnTo>
                    <a:lnTo>
                      <a:pt x="2585" y="463"/>
                    </a:lnTo>
                    <a:lnTo>
                      <a:pt x="2629" y="535"/>
                    </a:lnTo>
                    <a:lnTo>
                      <a:pt x="2666" y="611"/>
                    </a:lnTo>
                    <a:lnTo>
                      <a:pt x="2697" y="689"/>
                    </a:lnTo>
                    <a:lnTo>
                      <a:pt x="2723" y="771"/>
                    </a:lnTo>
                    <a:lnTo>
                      <a:pt x="2741" y="856"/>
                    </a:lnTo>
                    <a:lnTo>
                      <a:pt x="2752" y="943"/>
                    </a:lnTo>
                    <a:lnTo>
                      <a:pt x="2755" y="1031"/>
                    </a:lnTo>
                    <a:lnTo>
                      <a:pt x="2753" y="1110"/>
                    </a:lnTo>
                    <a:lnTo>
                      <a:pt x="2744" y="1188"/>
                    </a:lnTo>
                    <a:lnTo>
                      <a:pt x="2728" y="1265"/>
                    </a:lnTo>
                    <a:lnTo>
                      <a:pt x="2708" y="1341"/>
                    </a:lnTo>
                    <a:lnTo>
                      <a:pt x="2681" y="1416"/>
                    </a:lnTo>
                    <a:lnTo>
                      <a:pt x="2721" y="1472"/>
                    </a:lnTo>
                    <a:lnTo>
                      <a:pt x="2755" y="1530"/>
                    </a:lnTo>
                    <a:lnTo>
                      <a:pt x="2785" y="1592"/>
                    </a:lnTo>
                    <a:lnTo>
                      <a:pt x="2810" y="1655"/>
                    </a:lnTo>
                    <a:lnTo>
                      <a:pt x="2830" y="1720"/>
                    </a:lnTo>
                    <a:lnTo>
                      <a:pt x="2844" y="1787"/>
                    </a:lnTo>
                    <a:lnTo>
                      <a:pt x="2852" y="1855"/>
                    </a:lnTo>
                    <a:lnTo>
                      <a:pt x="2856" y="1925"/>
                    </a:lnTo>
                    <a:lnTo>
                      <a:pt x="2851" y="2004"/>
                    </a:lnTo>
                    <a:lnTo>
                      <a:pt x="2840" y="2083"/>
                    </a:lnTo>
                    <a:lnTo>
                      <a:pt x="2822" y="2158"/>
                    </a:lnTo>
                    <a:lnTo>
                      <a:pt x="2798" y="2230"/>
                    </a:lnTo>
                    <a:lnTo>
                      <a:pt x="2765" y="2300"/>
                    </a:lnTo>
                    <a:lnTo>
                      <a:pt x="2728" y="2366"/>
                    </a:lnTo>
                    <a:lnTo>
                      <a:pt x="2686" y="2428"/>
                    </a:lnTo>
                    <a:lnTo>
                      <a:pt x="2637" y="2486"/>
                    </a:lnTo>
                    <a:lnTo>
                      <a:pt x="2584" y="2538"/>
                    </a:lnTo>
                    <a:lnTo>
                      <a:pt x="2527" y="2587"/>
                    </a:lnTo>
                    <a:lnTo>
                      <a:pt x="2465" y="2630"/>
                    </a:lnTo>
                    <a:lnTo>
                      <a:pt x="2399" y="2667"/>
                    </a:lnTo>
                    <a:lnTo>
                      <a:pt x="2330" y="2698"/>
                    </a:lnTo>
                    <a:lnTo>
                      <a:pt x="2256" y="2723"/>
                    </a:lnTo>
                    <a:lnTo>
                      <a:pt x="2182" y="2742"/>
                    </a:lnTo>
                    <a:lnTo>
                      <a:pt x="2104" y="2753"/>
                    </a:lnTo>
                    <a:lnTo>
                      <a:pt x="2024" y="2757"/>
                    </a:lnTo>
                    <a:lnTo>
                      <a:pt x="1951" y="2753"/>
                    </a:lnTo>
                    <a:lnTo>
                      <a:pt x="1880" y="2744"/>
                    </a:lnTo>
                    <a:lnTo>
                      <a:pt x="1810" y="2730"/>
                    </a:lnTo>
                    <a:lnTo>
                      <a:pt x="1742" y="2708"/>
                    </a:lnTo>
                    <a:lnTo>
                      <a:pt x="1676" y="2681"/>
                    </a:lnTo>
                    <a:lnTo>
                      <a:pt x="1614" y="2649"/>
                    </a:lnTo>
                    <a:lnTo>
                      <a:pt x="1612" y="2648"/>
                    </a:lnTo>
                    <a:lnTo>
                      <a:pt x="1568" y="2685"/>
                    </a:lnTo>
                    <a:lnTo>
                      <a:pt x="1524" y="2718"/>
                    </a:lnTo>
                    <a:lnTo>
                      <a:pt x="1476" y="2748"/>
                    </a:lnTo>
                    <a:lnTo>
                      <a:pt x="1427" y="2775"/>
                    </a:lnTo>
                    <a:lnTo>
                      <a:pt x="1367" y="2802"/>
                    </a:lnTo>
                    <a:lnTo>
                      <a:pt x="1305" y="2823"/>
                    </a:lnTo>
                    <a:lnTo>
                      <a:pt x="1242" y="2839"/>
                    </a:lnTo>
                    <a:lnTo>
                      <a:pt x="1188" y="2849"/>
                    </a:lnTo>
                    <a:lnTo>
                      <a:pt x="1134" y="2854"/>
                    </a:lnTo>
                    <a:lnTo>
                      <a:pt x="1080" y="2856"/>
                    </a:lnTo>
                    <a:lnTo>
                      <a:pt x="1002" y="2852"/>
                    </a:lnTo>
                    <a:lnTo>
                      <a:pt x="928" y="2841"/>
                    </a:lnTo>
                    <a:lnTo>
                      <a:pt x="854" y="2823"/>
                    </a:lnTo>
                    <a:lnTo>
                      <a:pt x="785" y="2798"/>
                    </a:lnTo>
                    <a:lnTo>
                      <a:pt x="718" y="2768"/>
                    </a:lnTo>
                    <a:lnTo>
                      <a:pt x="654" y="2731"/>
                    </a:lnTo>
                    <a:lnTo>
                      <a:pt x="596" y="2689"/>
                    </a:lnTo>
                    <a:lnTo>
                      <a:pt x="541" y="2640"/>
                    </a:lnTo>
                    <a:lnTo>
                      <a:pt x="490" y="2588"/>
                    </a:lnTo>
                    <a:lnTo>
                      <a:pt x="446" y="2531"/>
                    </a:lnTo>
                    <a:lnTo>
                      <a:pt x="405" y="2470"/>
                    </a:lnTo>
                    <a:lnTo>
                      <a:pt x="371" y="2405"/>
                    </a:lnTo>
                    <a:lnTo>
                      <a:pt x="343" y="2337"/>
                    </a:lnTo>
                    <a:lnTo>
                      <a:pt x="322" y="2266"/>
                    </a:lnTo>
                    <a:lnTo>
                      <a:pt x="307" y="2192"/>
                    </a:lnTo>
                    <a:lnTo>
                      <a:pt x="298" y="2116"/>
                    </a:lnTo>
                    <a:lnTo>
                      <a:pt x="243" y="2058"/>
                    </a:lnTo>
                    <a:lnTo>
                      <a:pt x="194" y="1996"/>
                    </a:lnTo>
                    <a:lnTo>
                      <a:pt x="149" y="1930"/>
                    </a:lnTo>
                    <a:lnTo>
                      <a:pt x="111" y="1860"/>
                    </a:lnTo>
                    <a:lnTo>
                      <a:pt x="77" y="1788"/>
                    </a:lnTo>
                    <a:lnTo>
                      <a:pt x="50" y="1714"/>
                    </a:lnTo>
                    <a:lnTo>
                      <a:pt x="27" y="1638"/>
                    </a:lnTo>
                    <a:lnTo>
                      <a:pt x="12" y="1558"/>
                    </a:lnTo>
                    <a:lnTo>
                      <a:pt x="2" y="1479"/>
                    </a:lnTo>
                    <a:lnTo>
                      <a:pt x="0" y="1397"/>
                    </a:lnTo>
                    <a:lnTo>
                      <a:pt x="2" y="1310"/>
                    </a:lnTo>
                    <a:lnTo>
                      <a:pt x="14" y="1226"/>
                    </a:lnTo>
                    <a:lnTo>
                      <a:pt x="31" y="1142"/>
                    </a:lnTo>
                    <a:lnTo>
                      <a:pt x="56" y="1063"/>
                    </a:lnTo>
                    <a:lnTo>
                      <a:pt x="86" y="986"/>
                    </a:lnTo>
                    <a:lnTo>
                      <a:pt x="123" y="913"/>
                    </a:lnTo>
                    <a:lnTo>
                      <a:pt x="165" y="842"/>
                    </a:lnTo>
                    <a:lnTo>
                      <a:pt x="212" y="776"/>
                    </a:lnTo>
                    <a:lnTo>
                      <a:pt x="264" y="714"/>
                    </a:lnTo>
                    <a:lnTo>
                      <a:pt x="322" y="657"/>
                    </a:lnTo>
                    <a:lnTo>
                      <a:pt x="382" y="605"/>
                    </a:lnTo>
                    <a:lnTo>
                      <a:pt x="448" y="558"/>
                    </a:lnTo>
                    <a:lnTo>
                      <a:pt x="518" y="515"/>
                    </a:lnTo>
                    <a:lnTo>
                      <a:pt x="590" y="479"/>
                    </a:lnTo>
                    <a:lnTo>
                      <a:pt x="667" y="450"/>
                    </a:lnTo>
                    <a:lnTo>
                      <a:pt x="745" y="426"/>
                    </a:lnTo>
                    <a:lnTo>
                      <a:pt x="827" y="410"/>
                    </a:lnTo>
                    <a:lnTo>
                      <a:pt x="910" y="400"/>
                    </a:lnTo>
                    <a:lnTo>
                      <a:pt x="962" y="338"/>
                    </a:lnTo>
                    <a:lnTo>
                      <a:pt x="1018" y="281"/>
                    </a:lnTo>
                    <a:lnTo>
                      <a:pt x="1078" y="227"/>
                    </a:lnTo>
                    <a:lnTo>
                      <a:pt x="1142" y="180"/>
                    </a:lnTo>
                    <a:lnTo>
                      <a:pt x="1209" y="138"/>
                    </a:lnTo>
                    <a:lnTo>
                      <a:pt x="1279" y="101"/>
                    </a:lnTo>
                    <a:lnTo>
                      <a:pt x="1352" y="70"/>
                    </a:lnTo>
                    <a:lnTo>
                      <a:pt x="1427" y="43"/>
                    </a:lnTo>
                    <a:lnTo>
                      <a:pt x="1500" y="25"/>
                    </a:lnTo>
                    <a:lnTo>
                      <a:pt x="1573" y="11"/>
                    </a:lnTo>
                    <a:lnTo>
                      <a:pt x="1649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A5DA6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3654" y="2759"/>
                <a:ext cx="372" cy="1450"/>
              </a:xfrm>
              <a:custGeom>
                <a:avLst/>
                <a:gdLst>
                  <a:gd name="T0" fmla="*/ 370 w 372"/>
                  <a:gd name="T1" fmla="*/ 0 h 1450"/>
                  <a:gd name="T2" fmla="*/ 372 w 372"/>
                  <a:gd name="T3" fmla="*/ 1 h 1450"/>
                  <a:gd name="T4" fmla="*/ 372 w 372"/>
                  <a:gd name="T5" fmla="*/ 1264 h 1450"/>
                  <a:gd name="T6" fmla="*/ 367 w 372"/>
                  <a:gd name="T7" fmla="*/ 1301 h 1450"/>
                  <a:gd name="T8" fmla="*/ 357 w 372"/>
                  <a:gd name="T9" fmla="*/ 1336 h 1450"/>
                  <a:gd name="T10" fmla="*/ 340 w 372"/>
                  <a:gd name="T11" fmla="*/ 1368 h 1450"/>
                  <a:gd name="T12" fmla="*/ 318 w 372"/>
                  <a:gd name="T13" fmla="*/ 1395 h 1450"/>
                  <a:gd name="T14" fmla="*/ 289 w 372"/>
                  <a:gd name="T15" fmla="*/ 1418 h 1450"/>
                  <a:gd name="T16" fmla="*/ 258 w 372"/>
                  <a:gd name="T17" fmla="*/ 1435 h 1450"/>
                  <a:gd name="T18" fmla="*/ 223 w 372"/>
                  <a:gd name="T19" fmla="*/ 1446 h 1450"/>
                  <a:gd name="T20" fmla="*/ 185 w 372"/>
                  <a:gd name="T21" fmla="*/ 1450 h 1450"/>
                  <a:gd name="T22" fmla="*/ 148 w 372"/>
                  <a:gd name="T23" fmla="*/ 1446 h 1450"/>
                  <a:gd name="T24" fmla="*/ 113 w 372"/>
                  <a:gd name="T25" fmla="*/ 1435 h 1450"/>
                  <a:gd name="T26" fmla="*/ 82 w 372"/>
                  <a:gd name="T27" fmla="*/ 1418 h 1450"/>
                  <a:gd name="T28" fmla="*/ 53 w 372"/>
                  <a:gd name="T29" fmla="*/ 1395 h 1450"/>
                  <a:gd name="T30" fmla="*/ 31 w 372"/>
                  <a:gd name="T31" fmla="*/ 1368 h 1450"/>
                  <a:gd name="T32" fmla="*/ 13 w 372"/>
                  <a:gd name="T33" fmla="*/ 1336 h 1450"/>
                  <a:gd name="T34" fmla="*/ 3 w 372"/>
                  <a:gd name="T35" fmla="*/ 1301 h 1450"/>
                  <a:gd name="T36" fmla="*/ 0 w 372"/>
                  <a:gd name="T37" fmla="*/ 1264 h 1450"/>
                  <a:gd name="T38" fmla="*/ 0 w 372"/>
                  <a:gd name="T39" fmla="*/ 191 h 1450"/>
                  <a:gd name="T40" fmla="*/ 63 w 372"/>
                  <a:gd name="T41" fmla="*/ 175 h 1450"/>
                  <a:gd name="T42" fmla="*/ 125 w 372"/>
                  <a:gd name="T43" fmla="*/ 154 h 1450"/>
                  <a:gd name="T44" fmla="*/ 185 w 372"/>
                  <a:gd name="T45" fmla="*/ 127 h 1450"/>
                  <a:gd name="T46" fmla="*/ 234 w 372"/>
                  <a:gd name="T47" fmla="*/ 100 h 1450"/>
                  <a:gd name="T48" fmla="*/ 282 w 372"/>
                  <a:gd name="T49" fmla="*/ 70 h 1450"/>
                  <a:gd name="T50" fmla="*/ 326 w 372"/>
                  <a:gd name="T51" fmla="*/ 37 h 1450"/>
                  <a:gd name="T52" fmla="*/ 370 w 372"/>
                  <a:gd name="T53" fmla="*/ 0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2" h="1450">
                    <a:moveTo>
                      <a:pt x="370" y="0"/>
                    </a:moveTo>
                    <a:lnTo>
                      <a:pt x="372" y="1"/>
                    </a:lnTo>
                    <a:lnTo>
                      <a:pt x="372" y="1264"/>
                    </a:lnTo>
                    <a:lnTo>
                      <a:pt x="367" y="1301"/>
                    </a:lnTo>
                    <a:lnTo>
                      <a:pt x="357" y="1336"/>
                    </a:lnTo>
                    <a:lnTo>
                      <a:pt x="340" y="1368"/>
                    </a:lnTo>
                    <a:lnTo>
                      <a:pt x="318" y="1395"/>
                    </a:lnTo>
                    <a:lnTo>
                      <a:pt x="289" y="1418"/>
                    </a:lnTo>
                    <a:lnTo>
                      <a:pt x="258" y="1435"/>
                    </a:lnTo>
                    <a:lnTo>
                      <a:pt x="223" y="1446"/>
                    </a:lnTo>
                    <a:lnTo>
                      <a:pt x="185" y="1450"/>
                    </a:lnTo>
                    <a:lnTo>
                      <a:pt x="148" y="1446"/>
                    </a:lnTo>
                    <a:lnTo>
                      <a:pt x="113" y="1435"/>
                    </a:lnTo>
                    <a:lnTo>
                      <a:pt x="82" y="1418"/>
                    </a:lnTo>
                    <a:lnTo>
                      <a:pt x="53" y="1395"/>
                    </a:lnTo>
                    <a:lnTo>
                      <a:pt x="31" y="1368"/>
                    </a:lnTo>
                    <a:lnTo>
                      <a:pt x="13" y="1336"/>
                    </a:lnTo>
                    <a:lnTo>
                      <a:pt x="3" y="1301"/>
                    </a:lnTo>
                    <a:lnTo>
                      <a:pt x="0" y="1264"/>
                    </a:lnTo>
                    <a:lnTo>
                      <a:pt x="0" y="191"/>
                    </a:lnTo>
                    <a:lnTo>
                      <a:pt x="63" y="175"/>
                    </a:lnTo>
                    <a:lnTo>
                      <a:pt x="125" y="154"/>
                    </a:lnTo>
                    <a:lnTo>
                      <a:pt x="185" y="127"/>
                    </a:lnTo>
                    <a:lnTo>
                      <a:pt x="234" y="100"/>
                    </a:lnTo>
                    <a:lnTo>
                      <a:pt x="282" y="70"/>
                    </a:lnTo>
                    <a:lnTo>
                      <a:pt x="326" y="37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AD8C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2412" y="154"/>
                <a:ext cx="1427" cy="2813"/>
              </a:xfrm>
              <a:custGeom>
                <a:avLst/>
                <a:gdLst>
                  <a:gd name="T0" fmla="*/ 1427 w 1427"/>
                  <a:gd name="T1" fmla="*/ 0 h 2813"/>
                  <a:gd name="T2" fmla="*/ 1427 w 1427"/>
                  <a:gd name="T3" fmla="*/ 2732 h 2813"/>
                  <a:gd name="T4" fmla="*/ 1367 w 1427"/>
                  <a:gd name="T5" fmla="*/ 2759 h 2813"/>
                  <a:gd name="T6" fmla="*/ 1305 w 1427"/>
                  <a:gd name="T7" fmla="*/ 2780 h 2813"/>
                  <a:gd name="T8" fmla="*/ 1242 w 1427"/>
                  <a:gd name="T9" fmla="*/ 2796 h 2813"/>
                  <a:gd name="T10" fmla="*/ 1188 w 1427"/>
                  <a:gd name="T11" fmla="*/ 2806 h 2813"/>
                  <a:gd name="T12" fmla="*/ 1134 w 1427"/>
                  <a:gd name="T13" fmla="*/ 2811 h 2813"/>
                  <a:gd name="T14" fmla="*/ 1080 w 1427"/>
                  <a:gd name="T15" fmla="*/ 2813 h 2813"/>
                  <a:gd name="T16" fmla="*/ 1002 w 1427"/>
                  <a:gd name="T17" fmla="*/ 2809 h 2813"/>
                  <a:gd name="T18" fmla="*/ 928 w 1427"/>
                  <a:gd name="T19" fmla="*/ 2798 h 2813"/>
                  <a:gd name="T20" fmla="*/ 854 w 1427"/>
                  <a:gd name="T21" fmla="*/ 2780 h 2813"/>
                  <a:gd name="T22" fmla="*/ 785 w 1427"/>
                  <a:gd name="T23" fmla="*/ 2755 h 2813"/>
                  <a:gd name="T24" fmla="*/ 718 w 1427"/>
                  <a:gd name="T25" fmla="*/ 2725 h 2813"/>
                  <a:gd name="T26" fmla="*/ 654 w 1427"/>
                  <a:gd name="T27" fmla="*/ 2688 h 2813"/>
                  <a:gd name="T28" fmla="*/ 596 w 1427"/>
                  <a:gd name="T29" fmla="*/ 2646 h 2813"/>
                  <a:gd name="T30" fmla="*/ 541 w 1427"/>
                  <a:gd name="T31" fmla="*/ 2597 h 2813"/>
                  <a:gd name="T32" fmla="*/ 490 w 1427"/>
                  <a:gd name="T33" fmla="*/ 2545 h 2813"/>
                  <a:gd name="T34" fmla="*/ 446 w 1427"/>
                  <a:gd name="T35" fmla="*/ 2488 h 2813"/>
                  <a:gd name="T36" fmla="*/ 405 w 1427"/>
                  <a:gd name="T37" fmla="*/ 2427 h 2813"/>
                  <a:gd name="T38" fmla="*/ 371 w 1427"/>
                  <a:gd name="T39" fmla="*/ 2362 h 2813"/>
                  <a:gd name="T40" fmla="*/ 343 w 1427"/>
                  <a:gd name="T41" fmla="*/ 2294 h 2813"/>
                  <a:gd name="T42" fmla="*/ 322 w 1427"/>
                  <a:gd name="T43" fmla="*/ 2223 h 2813"/>
                  <a:gd name="T44" fmla="*/ 307 w 1427"/>
                  <a:gd name="T45" fmla="*/ 2149 h 2813"/>
                  <a:gd name="T46" fmla="*/ 298 w 1427"/>
                  <a:gd name="T47" fmla="*/ 2073 h 2813"/>
                  <a:gd name="T48" fmla="*/ 243 w 1427"/>
                  <a:gd name="T49" fmla="*/ 2015 h 2813"/>
                  <a:gd name="T50" fmla="*/ 194 w 1427"/>
                  <a:gd name="T51" fmla="*/ 1953 h 2813"/>
                  <a:gd name="T52" fmla="*/ 149 w 1427"/>
                  <a:gd name="T53" fmla="*/ 1887 h 2813"/>
                  <a:gd name="T54" fmla="*/ 111 w 1427"/>
                  <a:gd name="T55" fmla="*/ 1817 h 2813"/>
                  <a:gd name="T56" fmla="*/ 77 w 1427"/>
                  <a:gd name="T57" fmla="*/ 1745 h 2813"/>
                  <a:gd name="T58" fmla="*/ 50 w 1427"/>
                  <a:gd name="T59" fmla="*/ 1671 h 2813"/>
                  <a:gd name="T60" fmla="*/ 27 w 1427"/>
                  <a:gd name="T61" fmla="*/ 1595 h 2813"/>
                  <a:gd name="T62" fmla="*/ 12 w 1427"/>
                  <a:gd name="T63" fmla="*/ 1515 h 2813"/>
                  <a:gd name="T64" fmla="*/ 2 w 1427"/>
                  <a:gd name="T65" fmla="*/ 1436 h 2813"/>
                  <a:gd name="T66" fmla="*/ 0 w 1427"/>
                  <a:gd name="T67" fmla="*/ 1354 h 2813"/>
                  <a:gd name="T68" fmla="*/ 2 w 1427"/>
                  <a:gd name="T69" fmla="*/ 1267 h 2813"/>
                  <a:gd name="T70" fmla="*/ 14 w 1427"/>
                  <a:gd name="T71" fmla="*/ 1183 h 2813"/>
                  <a:gd name="T72" fmla="*/ 31 w 1427"/>
                  <a:gd name="T73" fmla="*/ 1099 h 2813"/>
                  <a:gd name="T74" fmla="*/ 56 w 1427"/>
                  <a:gd name="T75" fmla="*/ 1020 h 2813"/>
                  <a:gd name="T76" fmla="*/ 86 w 1427"/>
                  <a:gd name="T77" fmla="*/ 943 h 2813"/>
                  <a:gd name="T78" fmla="*/ 123 w 1427"/>
                  <a:gd name="T79" fmla="*/ 870 h 2813"/>
                  <a:gd name="T80" fmla="*/ 165 w 1427"/>
                  <a:gd name="T81" fmla="*/ 799 h 2813"/>
                  <a:gd name="T82" fmla="*/ 212 w 1427"/>
                  <a:gd name="T83" fmla="*/ 733 h 2813"/>
                  <a:gd name="T84" fmla="*/ 264 w 1427"/>
                  <a:gd name="T85" fmla="*/ 671 h 2813"/>
                  <a:gd name="T86" fmla="*/ 322 w 1427"/>
                  <a:gd name="T87" fmla="*/ 614 h 2813"/>
                  <a:gd name="T88" fmla="*/ 382 w 1427"/>
                  <a:gd name="T89" fmla="*/ 562 h 2813"/>
                  <a:gd name="T90" fmla="*/ 448 w 1427"/>
                  <a:gd name="T91" fmla="*/ 515 h 2813"/>
                  <a:gd name="T92" fmla="*/ 518 w 1427"/>
                  <a:gd name="T93" fmla="*/ 472 h 2813"/>
                  <a:gd name="T94" fmla="*/ 590 w 1427"/>
                  <a:gd name="T95" fmla="*/ 436 h 2813"/>
                  <a:gd name="T96" fmla="*/ 667 w 1427"/>
                  <a:gd name="T97" fmla="*/ 407 h 2813"/>
                  <a:gd name="T98" fmla="*/ 745 w 1427"/>
                  <a:gd name="T99" fmla="*/ 383 h 2813"/>
                  <a:gd name="T100" fmla="*/ 827 w 1427"/>
                  <a:gd name="T101" fmla="*/ 367 h 2813"/>
                  <a:gd name="T102" fmla="*/ 910 w 1427"/>
                  <a:gd name="T103" fmla="*/ 357 h 2813"/>
                  <a:gd name="T104" fmla="*/ 962 w 1427"/>
                  <a:gd name="T105" fmla="*/ 295 h 2813"/>
                  <a:gd name="T106" fmla="*/ 1018 w 1427"/>
                  <a:gd name="T107" fmla="*/ 238 h 2813"/>
                  <a:gd name="T108" fmla="*/ 1078 w 1427"/>
                  <a:gd name="T109" fmla="*/ 184 h 2813"/>
                  <a:gd name="T110" fmla="*/ 1142 w 1427"/>
                  <a:gd name="T111" fmla="*/ 137 h 2813"/>
                  <a:gd name="T112" fmla="*/ 1209 w 1427"/>
                  <a:gd name="T113" fmla="*/ 95 h 2813"/>
                  <a:gd name="T114" fmla="*/ 1279 w 1427"/>
                  <a:gd name="T115" fmla="*/ 58 h 2813"/>
                  <a:gd name="T116" fmla="*/ 1352 w 1427"/>
                  <a:gd name="T117" fmla="*/ 27 h 2813"/>
                  <a:gd name="T118" fmla="*/ 1427 w 1427"/>
                  <a:gd name="T119" fmla="*/ 0 h 2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27" h="2813">
                    <a:moveTo>
                      <a:pt x="1427" y="0"/>
                    </a:moveTo>
                    <a:lnTo>
                      <a:pt x="1427" y="2732"/>
                    </a:lnTo>
                    <a:lnTo>
                      <a:pt x="1367" y="2759"/>
                    </a:lnTo>
                    <a:lnTo>
                      <a:pt x="1305" y="2780"/>
                    </a:lnTo>
                    <a:lnTo>
                      <a:pt x="1242" y="2796"/>
                    </a:lnTo>
                    <a:lnTo>
                      <a:pt x="1188" y="2806"/>
                    </a:lnTo>
                    <a:lnTo>
                      <a:pt x="1134" y="2811"/>
                    </a:lnTo>
                    <a:lnTo>
                      <a:pt x="1080" y="2813"/>
                    </a:lnTo>
                    <a:lnTo>
                      <a:pt x="1002" y="2809"/>
                    </a:lnTo>
                    <a:lnTo>
                      <a:pt x="928" y="2798"/>
                    </a:lnTo>
                    <a:lnTo>
                      <a:pt x="854" y="2780"/>
                    </a:lnTo>
                    <a:lnTo>
                      <a:pt x="785" y="2755"/>
                    </a:lnTo>
                    <a:lnTo>
                      <a:pt x="718" y="2725"/>
                    </a:lnTo>
                    <a:lnTo>
                      <a:pt x="654" y="2688"/>
                    </a:lnTo>
                    <a:lnTo>
                      <a:pt x="596" y="2646"/>
                    </a:lnTo>
                    <a:lnTo>
                      <a:pt x="541" y="2597"/>
                    </a:lnTo>
                    <a:lnTo>
                      <a:pt x="490" y="2545"/>
                    </a:lnTo>
                    <a:lnTo>
                      <a:pt x="446" y="2488"/>
                    </a:lnTo>
                    <a:lnTo>
                      <a:pt x="405" y="2427"/>
                    </a:lnTo>
                    <a:lnTo>
                      <a:pt x="371" y="2362"/>
                    </a:lnTo>
                    <a:lnTo>
                      <a:pt x="343" y="2294"/>
                    </a:lnTo>
                    <a:lnTo>
                      <a:pt x="322" y="2223"/>
                    </a:lnTo>
                    <a:lnTo>
                      <a:pt x="307" y="2149"/>
                    </a:lnTo>
                    <a:lnTo>
                      <a:pt x="298" y="2073"/>
                    </a:lnTo>
                    <a:lnTo>
                      <a:pt x="243" y="2015"/>
                    </a:lnTo>
                    <a:lnTo>
                      <a:pt x="194" y="1953"/>
                    </a:lnTo>
                    <a:lnTo>
                      <a:pt x="149" y="1887"/>
                    </a:lnTo>
                    <a:lnTo>
                      <a:pt x="111" y="1817"/>
                    </a:lnTo>
                    <a:lnTo>
                      <a:pt x="77" y="1745"/>
                    </a:lnTo>
                    <a:lnTo>
                      <a:pt x="50" y="1671"/>
                    </a:lnTo>
                    <a:lnTo>
                      <a:pt x="27" y="1595"/>
                    </a:lnTo>
                    <a:lnTo>
                      <a:pt x="12" y="1515"/>
                    </a:lnTo>
                    <a:lnTo>
                      <a:pt x="2" y="1436"/>
                    </a:lnTo>
                    <a:lnTo>
                      <a:pt x="0" y="1354"/>
                    </a:lnTo>
                    <a:lnTo>
                      <a:pt x="2" y="1267"/>
                    </a:lnTo>
                    <a:lnTo>
                      <a:pt x="14" y="1183"/>
                    </a:lnTo>
                    <a:lnTo>
                      <a:pt x="31" y="1099"/>
                    </a:lnTo>
                    <a:lnTo>
                      <a:pt x="56" y="1020"/>
                    </a:lnTo>
                    <a:lnTo>
                      <a:pt x="86" y="943"/>
                    </a:lnTo>
                    <a:lnTo>
                      <a:pt x="123" y="870"/>
                    </a:lnTo>
                    <a:lnTo>
                      <a:pt x="165" y="799"/>
                    </a:lnTo>
                    <a:lnTo>
                      <a:pt x="212" y="733"/>
                    </a:lnTo>
                    <a:lnTo>
                      <a:pt x="264" y="671"/>
                    </a:lnTo>
                    <a:lnTo>
                      <a:pt x="322" y="614"/>
                    </a:lnTo>
                    <a:lnTo>
                      <a:pt x="382" y="562"/>
                    </a:lnTo>
                    <a:lnTo>
                      <a:pt x="448" y="515"/>
                    </a:lnTo>
                    <a:lnTo>
                      <a:pt x="518" y="472"/>
                    </a:lnTo>
                    <a:lnTo>
                      <a:pt x="590" y="436"/>
                    </a:lnTo>
                    <a:lnTo>
                      <a:pt x="667" y="407"/>
                    </a:lnTo>
                    <a:lnTo>
                      <a:pt x="745" y="383"/>
                    </a:lnTo>
                    <a:lnTo>
                      <a:pt x="827" y="367"/>
                    </a:lnTo>
                    <a:lnTo>
                      <a:pt x="910" y="357"/>
                    </a:lnTo>
                    <a:lnTo>
                      <a:pt x="962" y="295"/>
                    </a:lnTo>
                    <a:lnTo>
                      <a:pt x="1018" y="238"/>
                    </a:lnTo>
                    <a:lnTo>
                      <a:pt x="1078" y="184"/>
                    </a:lnTo>
                    <a:lnTo>
                      <a:pt x="1142" y="137"/>
                    </a:lnTo>
                    <a:lnTo>
                      <a:pt x="1209" y="95"/>
                    </a:lnTo>
                    <a:lnTo>
                      <a:pt x="1279" y="58"/>
                    </a:lnTo>
                    <a:lnTo>
                      <a:pt x="1352" y="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81BC4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4" name="Group 4"/>
            <p:cNvGrpSpPr>
              <a:grpSpLocks noChangeAspect="1"/>
            </p:cNvGrpSpPr>
            <p:nvPr/>
          </p:nvGrpSpPr>
          <p:grpSpPr bwMode="auto">
            <a:xfrm>
              <a:off x="484691" y="4623952"/>
              <a:ext cx="1270490" cy="1822993"/>
              <a:chOff x="2412" y="111"/>
              <a:chExt cx="2856" cy="4098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Freeform 6"/>
              <p:cNvSpPr>
                <a:spLocks/>
              </p:cNvSpPr>
              <p:nvPr/>
            </p:nvSpPr>
            <p:spPr bwMode="auto">
              <a:xfrm>
                <a:off x="2412" y="111"/>
                <a:ext cx="2856" cy="2856"/>
              </a:xfrm>
              <a:custGeom>
                <a:avLst/>
                <a:gdLst>
                  <a:gd name="T0" fmla="*/ 1814 w 2856"/>
                  <a:gd name="T1" fmla="*/ 4 h 2856"/>
                  <a:gd name="T2" fmla="*/ 1986 w 2856"/>
                  <a:gd name="T3" fmla="*/ 34 h 2856"/>
                  <a:gd name="T4" fmla="*/ 2146 w 2856"/>
                  <a:gd name="T5" fmla="*/ 89 h 2856"/>
                  <a:gd name="T6" fmla="*/ 2292 w 2856"/>
                  <a:gd name="T7" fmla="*/ 170 h 2856"/>
                  <a:gd name="T8" fmla="*/ 2424 w 2856"/>
                  <a:gd name="T9" fmla="*/ 273 h 2856"/>
                  <a:gd name="T10" fmla="*/ 2537 w 2856"/>
                  <a:gd name="T11" fmla="*/ 396 h 2856"/>
                  <a:gd name="T12" fmla="*/ 2629 w 2856"/>
                  <a:gd name="T13" fmla="*/ 535 h 2856"/>
                  <a:gd name="T14" fmla="*/ 2697 w 2856"/>
                  <a:gd name="T15" fmla="*/ 689 h 2856"/>
                  <a:gd name="T16" fmla="*/ 2741 w 2856"/>
                  <a:gd name="T17" fmla="*/ 856 h 2856"/>
                  <a:gd name="T18" fmla="*/ 2755 w 2856"/>
                  <a:gd name="T19" fmla="*/ 1031 h 2856"/>
                  <a:gd name="T20" fmla="*/ 2744 w 2856"/>
                  <a:gd name="T21" fmla="*/ 1188 h 2856"/>
                  <a:gd name="T22" fmla="*/ 2708 w 2856"/>
                  <a:gd name="T23" fmla="*/ 1341 h 2856"/>
                  <a:gd name="T24" fmla="*/ 2721 w 2856"/>
                  <a:gd name="T25" fmla="*/ 1472 h 2856"/>
                  <a:gd name="T26" fmla="*/ 2785 w 2856"/>
                  <a:gd name="T27" fmla="*/ 1592 h 2856"/>
                  <a:gd name="T28" fmla="*/ 2830 w 2856"/>
                  <a:gd name="T29" fmla="*/ 1720 h 2856"/>
                  <a:gd name="T30" fmla="*/ 2852 w 2856"/>
                  <a:gd name="T31" fmla="*/ 1855 h 2856"/>
                  <a:gd name="T32" fmla="*/ 2851 w 2856"/>
                  <a:gd name="T33" fmla="*/ 2004 h 2856"/>
                  <a:gd name="T34" fmla="*/ 2822 w 2856"/>
                  <a:gd name="T35" fmla="*/ 2158 h 2856"/>
                  <a:gd name="T36" fmla="*/ 2765 w 2856"/>
                  <a:gd name="T37" fmla="*/ 2300 h 2856"/>
                  <a:gd name="T38" fmla="*/ 2686 w 2856"/>
                  <a:gd name="T39" fmla="*/ 2428 h 2856"/>
                  <a:gd name="T40" fmla="*/ 2584 w 2856"/>
                  <a:gd name="T41" fmla="*/ 2538 h 2856"/>
                  <a:gd name="T42" fmla="*/ 2465 w 2856"/>
                  <a:gd name="T43" fmla="*/ 2630 h 2856"/>
                  <a:gd name="T44" fmla="*/ 2330 w 2856"/>
                  <a:gd name="T45" fmla="*/ 2698 h 2856"/>
                  <a:gd name="T46" fmla="*/ 2182 w 2856"/>
                  <a:gd name="T47" fmla="*/ 2742 h 2856"/>
                  <a:gd name="T48" fmla="*/ 2024 w 2856"/>
                  <a:gd name="T49" fmla="*/ 2757 h 2856"/>
                  <a:gd name="T50" fmla="*/ 1880 w 2856"/>
                  <a:gd name="T51" fmla="*/ 2744 h 2856"/>
                  <a:gd name="T52" fmla="*/ 1742 w 2856"/>
                  <a:gd name="T53" fmla="*/ 2708 h 2856"/>
                  <a:gd name="T54" fmla="*/ 1614 w 2856"/>
                  <a:gd name="T55" fmla="*/ 2649 h 2856"/>
                  <a:gd name="T56" fmla="*/ 1568 w 2856"/>
                  <a:gd name="T57" fmla="*/ 2685 h 2856"/>
                  <a:gd name="T58" fmla="*/ 1476 w 2856"/>
                  <a:gd name="T59" fmla="*/ 2748 h 2856"/>
                  <a:gd name="T60" fmla="*/ 1367 w 2856"/>
                  <a:gd name="T61" fmla="*/ 2802 h 2856"/>
                  <a:gd name="T62" fmla="*/ 1242 w 2856"/>
                  <a:gd name="T63" fmla="*/ 2839 h 2856"/>
                  <a:gd name="T64" fmla="*/ 1134 w 2856"/>
                  <a:gd name="T65" fmla="*/ 2854 h 2856"/>
                  <a:gd name="T66" fmla="*/ 1002 w 2856"/>
                  <a:gd name="T67" fmla="*/ 2852 h 2856"/>
                  <a:gd name="T68" fmla="*/ 854 w 2856"/>
                  <a:gd name="T69" fmla="*/ 2823 h 2856"/>
                  <a:gd name="T70" fmla="*/ 718 w 2856"/>
                  <a:gd name="T71" fmla="*/ 2768 h 2856"/>
                  <a:gd name="T72" fmla="*/ 596 w 2856"/>
                  <a:gd name="T73" fmla="*/ 2689 h 2856"/>
                  <a:gd name="T74" fmla="*/ 490 w 2856"/>
                  <a:gd name="T75" fmla="*/ 2588 h 2856"/>
                  <a:gd name="T76" fmla="*/ 405 w 2856"/>
                  <a:gd name="T77" fmla="*/ 2470 h 2856"/>
                  <a:gd name="T78" fmla="*/ 343 w 2856"/>
                  <a:gd name="T79" fmla="*/ 2337 h 2856"/>
                  <a:gd name="T80" fmla="*/ 307 w 2856"/>
                  <a:gd name="T81" fmla="*/ 2192 h 2856"/>
                  <a:gd name="T82" fmla="*/ 243 w 2856"/>
                  <a:gd name="T83" fmla="*/ 2058 h 2856"/>
                  <a:gd name="T84" fmla="*/ 149 w 2856"/>
                  <a:gd name="T85" fmla="*/ 1930 h 2856"/>
                  <a:gd name="T86" fmla="*/ 77 w 2856"/>
                  <a:gd name="T87" fmla="*/ 1788 h 2856"/>
                  <a:gd name="T88" fmla="*/ 27 w 2856"/>
                  <a:gd name="T89" fmla="*/ 1638 h 2856"/>
                  <a:gd name="T90" fmla="*/ 2 w 2856"/>
                  <a:gd name="T91" fmla="*/ 1479 h 2856"/>
                  <a:gd name="T92" fmla="*/ 2 w 2856"/>
                  <a:gd name="T93" fmla="*/ 1310 h 2856"/>
                  <a:gd name="T94" fmla="*/ 31 w 2856"/>
                  <a:gd name="T95" fmla="*/ 1142 h 2856"/>
                  <a:gd name="T96" fmla="*/ 86 w 2856"/>
                  <a:gd name="T97" fmla="*/ 986 h 2856"/>
                  <a:gd name="T98" fmla="*/ 165 w 2856"/>
                  <a:gd name="T99" fmla="*/ 842 h 2856"/>
                  <a:gd name="T100" fmla="*/ 264 w 2856"/>
                  <a:gd name="T101" fmla="*/ 714 h 2856"/>
                  <a:gd name="T102" fmla="*/ 382 w 2856"/>
                  <a:gd name="T103" fmla="*/ 605 h 2856"/>
                  <a:gd name="T104" fmla="*/ 518 w 2856"/>
                  <a:gd name="T105" fmla="*/ 515 h 2856"/>
                  <a:gd name="T106" fmla="*/ 667 w 2856"/>
                  <a:gd name="T107" fmla="*/ 450 h 2856"/>
                  <a:gd name="T108" fmla="*/ 827 w 2856"/>
                  <a:gd name="T109" fmla="*/ 410 h 2856"/>
                  <a:gd name="T110" fmla="*/ 962 w 2856"/>
                  <a:gd name="T111" fmla="*/ 338 h 2856"/>
                  <a:gd name="T112" fmla="*/ 1078 w 2856"/>
                  <a:gd name="T113" fmla="*/ 227 h 2856"/>
                  <a:gd name="T114" fmla="*/ 1209 w 2856"/>
                  <a:gd name="T115" fmla="*/ 138 h 2856"/>
                  <a:gd name="T116" fmla="*/ 1352 w 2856"/>
                  <a:gd name="T117" fmla="*/ 70 h 2856"/>
                  <a:gd name="T118" fmla="*/ 1500 w 2856"/>
                  <a:gd name="T119" fmla="*/ 25 h 2856"/>
                  <a:gd name="T120" fmla="*/ 1649 w 2856"/>
                  <a:gd name="T121" fmla="*/ 2 h 2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56" h="2856">
                    <a:moveTo>
                      <a:pt x="1725" y="0"/>
                    </a:moveTo>
                    <a:lnTo>
                      <a:pt x="1814" y="4"/>
                    </a:lnTo>
                    <a:lnTo>
                      <a:pt x="1901" y="15"/>
                    </a:lnTo>
                    <a:lnTo>
                      <a:pt x="1986" y="34"/>
                    </a:lnTo>
                    <a:lnTo>
                      <a:pt x="2066" y="58"/>
                    </a:lnTo>
                    <a:lnTo>
                      <a:pt x="2146" y="89"/>
                    </a:lnTo>
                    <a:lnTo>
                      <a:pt x="2220" y="127"/>
                    </a:lnTo>
                    <a:lnTo>
                      <a:pt x="2292" y="170"/>
                    </a:lnTo>
                    <a:lnTo>
                      <a:pt x="2361" y="220"/>
                    </a:lnTo>
                    <a:lnTo>
                      <a:pt x="2424" y="273"/>
                    </a:lnTo>
                    <a:lnTo>
                      <a:pt x="2482" y="333"/>
                    </a:lnTo>
                    <a:lnTo>
                      <a:pt x="2537" y="396"/>
                    </a:lnTo>
                    <a:lnTo>
                      <a:pt x="2585" y="463"/>
                    </a:lnTo>
                    <a:lnTo>
                      <a:pt x="2629" y="535"/>
                    </a:lnTo>
                    <a:lnTo>
                      <a:pt x="2666" y="611"/>
                    </a:lnTo>
                    <a:lnTo>
                      <a:pt x="2697" y="689"/>
                    </a:lnTo>
                    <a:lnTo>
                      <a:pt x="2723" y="771"/>
                    </a:lnTo>
                    <a:lnTo>
                      <a:pt x="2741" y="856"/>
                    </a:lnTo>
                    <a:lnTo>
                      <a:pt x="2752" y="943"/>
                    </a:lnTo>
                    <a:lnTo>
                      <a:pt x="2755" y="1031"/>
                    </a:lnTo>
                    <a:lnTo>
                      <a:pt x="2753" y="1110"/>
                    </a:lnTo>
                    <a:lnTo>
                      <a:pt x="2744" y="1188"/>
                    </a:lnTo>
                    <a:lnTo>
                      <a:pt x="2728" y="1265"/>
                    </a:lnTo>
                    <a:lnTo>
                      <a:pt x="2708" y="1341"/>
                    </a:lnTo>
                    <a:lnTo>
                      <a:pt x="2681" y="1416"/>
                    </a:lnTo>
                    <a:lnTo>
                      <a:pt x="2721" y="1472"/>
                    </a:lnTo>
                    <a:lnTo>
                      <a:pt x="2755" y="1530"/>
                    </a:lnTo>
                    <a:lnTo>
                      <a:pt x="2785" y="1592"/>
                    </a:lnTo>
                    <a:lnTo>
                      <a:pt x="2810" y="1655"/>
                    </a:lnTo>
                    <a:lnTo>
                      <a:pt x="2830" y="1720"/>
                    </a:lnTo>
                    <a:lnTo>
                      <a:pt x="2844" y="1787"/>
                    </a:lnTo>
                    <a:lnTo>
                      <a:pt x="2852" y="1855"/>
                    </a:lnTo>
                    <a:lnTo>
                      <a:pt x="2856" y="1925"/>
                    </a:lnTo>
                    <a:lnTo>
                      <a:pt x="2851" y="2004"/>
                    </a:lnTo>
                    <a:lnTo>
                      <a:pt x="2840" y="2083"/>
                    </a:lnTo>
                    <a:lnTo>
                      <a:pt x="2822" y="2158"/>
                    </a:lnTo>
                    <a:lnTo>
                      <a:pt x="2798" y="2230"/>
                    </a:lnTo>
                    <a:lnTo>
                      <a:pt x="2765" y="2300"/>
                    </a:lnTo>
                    <a:lnTo>
                      <a:pt x="2728" y="2366"/>
                    </a:lnTo>
                    <a:lnTo>
                      <a:pt x="2686" y="2428"/>
                    </a:lnTo>
                    <a:lnTo>
                      <a:pt x="2637" y="2486"/>
                    </a:lnTo>
                    <a:lnTo>
                      <a:pt x="2584" y="2538"/>
                    </a:lnTo>
                    <a:lnTo>
                      <a:pt x="2527" y="2587"/>
                    </a:lnTo>
                    <a:lnTo>
                      <a:pt x="2465" y="2630"/>
                    </a:lnTo>
                    <a:lnTo>
                      <a:pt x="2399" y="2667"/>
                    </a:lnTo>
                    <a:lnTo>
                      <a:pt x="2330" y="2698"/>
                    </a:lnTo>
                    <a:lnTo>
                      <a:pt x="2256" y="2723"/>
                    </a:lnTo>
                    <a:lnTo>
                      <a:pt x="2182" y="2742"/>
                    </a:lnTo>
                    <a:lnTo>
                      <a:pt x="2104" y="2753"/>
                    </a:lnTo>
                    <a:lnTo>
                      <a:pt x="2024" y="2757"/>
                    </a:lnTo>
                    <a:lnTo>
                      <a:pt x="1951" y="2753"/>
                    </a:lnTo>
                    <a:lnTo>
                      <a:pt x="1880" y="2744"/>
                    </a:lnTo>
                    <a:lnTo>
                      <a:pt x="1810" y="2730"/>
                    </a:lnTo>
                    <a:lnTo>
                      <a:pt x="1742" y="2708"/>
                    </a:lnTo>
                    <a:lnTo>
                      <a:pt x="1676" y="2681"/>
                    </a:lnTo>
                    <a:lnTo>
                      <a:pt x="1614" y="2649"/>
                    </a:lnTo>
                    <a:lnTo>
                      <a:pt x="1612" y="2648"/>
                    </a:lnTo>
                    <a:lnTo>
                      <a:pt x="1568" y="2685"/>
                    </a:lnTo>
                    <a:lnTo>
                      <a:pt x="1524" y="2718"/>
                    </a:lnTo>
                    <a:lnTo>
                      <a:pt x="1476" y="2748"/>
                    </a:lnTo>
                    <a:lnTo>
                      <a:pt x="1427" y="2775"/>
                    </a:lnTo>
                    <a:lnTo>
                      <a:pt x="1367" y="2802"/>
                    </a:lnTo>
                    <a:lnTo>
                      <a:pt x="1305" y="2823"/>
                    </a:lnTo>
                    <a:lnTo>
                      <a:pt x="1242" y="2839"/>
                    </a:lnTo>
                    <a:lnTo>
                      <a:pt x="1188" y="2849"/>
                    </a:lnTo>
                    <a:lnTo>
                      <a:pt x="1134" y="2854"/>
                    </a:lnTo>
                    <a:lnTo>
                      <a:pt x="1080" y="2856"/>
                    </a:lnTo>
                    <a:lnTo>
                      <a:pt x="1002" y="2852"/>
                    </a:lnTo>
                    <a:lnTo>
                      <a:pt x="928" y="2841"/>
                    </a:lnTo>
                    <a:lnTo>
                      <a:pt x="854" y="2823"/>
                    </a:lnTo>
                    <a:lnTo>
                      <a:pt x="785" y="2798"/>
                    </a:lnTo>
                    <a:lnTo>
                      <a:pt x="718" y="2768"/>
                    </a:lnTo>
                    <a:lnTo>
                      <a:pt x="654" y="2731"/>
                    </a:lnTo>
                    <a:lnTo>
                      <a:pt x="596" y="2689"/>
                    </a:lnTo>
                    <a:lnTo>
                      <a:pt x="541" y="2640"/>
                    </a:lnTo>
                    <a:lnTo>
                      <a:pt x="490" y="2588"/>
                    </a:lnTo>
                    <a:lnTo>
                      <a:pt x="446" y="2531"/>
                    </a:lnTo>
                    <a:lnTo>
                      <a:pt x="405" y="2470"/>
                    </a:lnTo>
                    <a:lnTo>
                      <a:pt x="371" y="2405"/>
                    </a:lnTo>
                    <a:lnTo>
                      <a:pt x="343" y="2337"/>
                    </a:lnTo>
                    <a:lnTo>
                      <a:pt x="322" y="2266"/>
                    </a:lnTo>
                    <a:lnTo>
                      <a:pt x="307" y="2192"/>
                    </a:lnTo>
                    <a:lnTo>
                      <a:pt x="298" y="2116"/>
                    </a:lnTo>
                    <a:lnTo>
                      <a:pt x="243" y="2058"/>
                    </a:lnTo>
                    <a:lnTo>
                      <a:pt x="194" y="1996"/>
                    </a:lnTo>
                    <a:lnTo>
                      <a:pt x="149" y="1930"/>
                    </a:lnTo>
                    <a:lnTo>
                      <a:pt x="111" y="1860"/>
                    </a:lnTo>
                    <a:lnTo>
                      <a:pt x="77" y="1788"/>
                    </a:lnTo>
                    <a:lnTo>
                      <a:pt x="50" y="1714"/>
                    </a:lnTo>
                    <a:lnTo>
                      <a:pt x="27" y="1638"/>
                    </a:lnTo>
                    <a:lnTo>
                      <a:pt x="12" y="1558"/>
                    </a:lnTo>
                    <a:lnTo>
                      <a:pt x="2" y="1479"/>
                    </a:lnTo>
                    <a:lnTo>
                      <a:pt x="0" y="1397"/>
                    </a:lnTo>
                    <a:lnTo>
                      <a:pt x="2" y="1310"/>
                    </a:lnTo>
                    <a:lnTo>
                      <a:pt x="14" y="1226"/>
                    </a:lnTo>
                    <a:lnTo>
                      <a:pt x="31" y="1142"/>
                    </a:lnTo>
                    <a:lnTo>
                      <a:pt x="56" y="1063"/>
                    </a:lnTo>
                    <a:lnTo>
                      <a:pt x="86" y="986"/>
                    </a:lnTo>
                    <a:lnTo>
                      <a:pt x="123" y="913"/>
                    </a:lnTo>
                    <a:lnTo>
                      <a:pt x="165" y="842"/>
                    </a:lnTo>
                    <a:lnTo>
                      <a:pt x="212" y="776"/>
                    </a:lnTo>
                    <a:lnTo>
                      <a:pt x="264" y="714"/>
                    </a:lnTo>
                    <a:lnTo>
                      <a:pt x="322" y="657"/>
                    </a:lnTo>
                    <a:lnTo>
                      <a:pt x="382" y="605"/>
                    </a:lnTo>
                    <a:lnTo>
                      <a:pt x="448" y="558"/>
                    </a:lnTo>
                    <a:lnTo>
                      <a:pt x="518" y="515"/>
                    </a:lnTo>
                    <a:lnTo>
                      <a:pt x="590" y="479"/>
                    </a:lnTo>
                    <a:lnTo>
                      <a:pt x="667" y="450"/>
                    </a:lnTo>
                    <a:lnTo>
                      <a:pt x="745" y="426"/>
                    </a:lnTo>
                    <a:lnTo>
                      <a:pt x="827" y="410"/>
                    </a:lnTo>
                    <a:lnTo>
                      <a:pt x="910" y="400"/>
                    </a:lnTo>
                    <a:lnTo>
                      <a:pt x="962" y="338"/>
                    </a:lnTo>
                    <a:lnTo>
                      <a:pt x="1018" y="281"/>
                    </a:lnTo>
                    <a:lnTo>
                      <a:pt x="1078" y="227"/>
                    </a:lnTo>
                    <a:lnTo>
                      <a:pt x="1142" y="180"/>
                    </a:lnTo>
                    <a:lnTo>
                      <a:pt x="1209" y="138"/>
                    </a:lnTo>
                    <a:lnTo>
                      <a:pt x="1279" y="101"/>
                    </a:lnTo>
                    <a:lnTo>
                      <a:pt x="1352" y="70"/>
                    </a:lnTo>
                    <a:lnTo>
                      <a:pt x="1427" y="43"/>
                    </a:lnTo>
                    <a:lnTo>
                      <a:pt x="1500" y="25"/>
                    </a:lnTo>
                    <a:lnTo>
                      <a:pt x="1573" y="11"/>
                    </a:lnTo>
                    <a:lnTo>
                      <a:pt x="1649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A5DA6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7"/>
              <p:cNvSpPr>
                <a:spLocks/>
              </p:cNvSpPr>
              <p:nvPr/>
            </p:nvSpPr>
            <p:spPr bwMode="auto">
              <a:xfrm>
                <a:off x="3654" y="2759"/>
                <a:ext cx="372" cy="1450"/>
              </a:xfrm>
              <a:custGeom>
                <a:avLst/>
                <a:gdLst>
                  <a:gd name="T0" fmla="*/ 370 w 372"/>
                  <a:gd name="T1" fmla="*/ 0 h 1450"/>
                  <a:gd name="T2" fmla="*/ 372 w 372"/>
                  <a:gd name="T3" fmla="*/ 1 h 1450"/>
                  <a:gd name="T4" fmla="*/ 372 w 372"/>
                  <a:gd name="T5" fmla="*/ 1264 h 1450"/>
                  <a:gd name="T6" fmla="*/ 367 w 372"/>
                  <a:gd name="T7" fmla="*/ 1301 h 1450"/>
                  <a:gd name="T8" fmla="*/ 357 w 372"/>
                  <a:gd name="T9" fmla="*/ 1336 h 1450"/>
                  <a:gd name="T10" fmla="*/ 340 w 372"/>
                  <a:gd name="T11" fmla="*/ 1368 h 1450"/>
                  <a:gd name="T12" fmla="*/ 318 w 372"/>
                  <a:gd name="T13" fmla="*/ 1395 h 1450"/>
                  <a:gd name="T14" fmla="*/ 289 w 372"/>
                  <a:gd name="T15" fmla="*/ 1418 h 1450"/>
                  <a:gd name="T16" fmla="*/ 258 w 372"/>
                  <a:gd name="T17" fmla="*/ 1435 h 1450"/>
                  <a:gd name="T18" fmla="*/ 223 w 372"/>
                  <a:gd name="T19" fmla="*/ 1446 h 1450"/>
                  <a:gd name="T20" fmla="*/ 185 w 372"/>
                  <a:gd name="T21" fmla="*/ 1450 h 1450"/>
                  <a:gd name="T22" fmla="*/ 148 w 372"/>
                  <a:gd name="T23" fmla="*/ 1446 h 1450"/>
                  <a:gd name="T24" fmla="*/ 113 w 372"/>
                  <a:gd name="T25" fmla="*/ 1435 h 1450"/>
                  <a:gd name="T26" fmla="*/ 82 w 372"/>
                  <a:gd name="T27" fmla="*/ 1418 h 1450"/>
                  <a:gd name="T28" fmla="*/ 53 w 372"/>
                  <a:gd name="T29" fmla="*/ 1395 h 1450"/>
                  <a:gd name="T30" fmla="*/ 31 w 372"/>
                  <a:gd name="T31" fmla="*/ 1368 h 1450"/>
                  <a:gd name="T32" fmla="*/ 13 w 372"/>
                  <a:gd name="T33" fmla="*/ 1336 h 1450"/>
                  <a:gd name="T34" fmla="*/ 3 w 372"/>
                  <a:gd name="T35" fmla="*/ 1301 h 1450"/>
                  <a:gd name="T36" fmla="*/ 0 w 372"/>
                  <a:gd name="T37" fmla="*/ 1264 h 1450"/>
                  <a:gd name="T38" fmla="*/ 0 w 372"/>
                  <a:gd name="T39" fmla="*/ 191 h 1450"/>
                  <a:gd name="T40" fmla="*/ 63 w 372"/>
                  <a:gd name="T41" fmla="*/ 175 h 1450"/>
                  <a:gd name="T42" fmla="*/ 125 w 372"/>
                  <a:gd name="T43" fmla="*/ 154 h 1450"/>
                  <a:gd name="T44" fmla="*/ 185 w 372"/>
                  <a:gd name="T45" fmla="*/ 127 h 1450"/>
                  <a:gd name="T46" fmla="*/ 234 w 372"/>
                  <a:gd name="T47" fmla="*/ 100 h 1450"/>
                  <a:gd name="T48" fmla="*/ 282 w 372"/>
                  <a:gd name="T49" fmla="*/ 70 h 1450"/>
                  <a:gd name="T50" fmla="*/ 326 w 372"/>
                  <a:gd name="T51" fmla="*/ 37 h 1450"/>
                  <a:gd name="T52" fmla="*/ 370 w 372"/>
                  <a:gd name="T53" fmla="*/ 0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2" h="1450">
                    <a:moveTo>
                      <a:pt x="370" y="0"/>
                    </a:moveTo>
                    <a:lnTo>
                      <a:pt x="372" y="1"/>
                    </a:lnTo>
                    <a:lnTo>
                      <a:pt x="372" y="1264"/>
                    </a:lnTo>
                    <a:lnTo>
                      <a:pt x="367" y="1301"/>
                    </a:lnTo>
                    <a:lnTo>
                      <a:pt x="357" y="1336"/>
                    </a:lnTo>
                    <a:lnTo>
                      <a:pt x="340" y="1368"/>
                    </a:lnTo>
                    <a:lnTo>
                      <a:pt x="318" y="1395"/>
                    </a:lnTo>
                    <a:lnTo>
                      <a:pt x="289" y="1418"/>
                    </a:lnTo>
                    <a:lnTo>
                      <a:pt x="258" y="1435"/>
                    </a:lnTo>
                    <a:lnTo>
                      <a:pt x="223" y="1446"/>
                    </a:lnTo>
                    <a:lnTo>
                      <a:pt x="185" y="1450"/>
                    </a:lnTo>
                    <a:lnTo>
                      <a:pt x="148" y="1446"/>
                    </a:lnTo>
                    <a:lnTo>
                      <a:pt x="113" y="1435"/>
                    </a:lnTo>
                    <a:lnTo>
                      <a:pt x="82" y="1418"/>
                    </a:lnTo>
                    <a:lnTo>
                      <a:pt x="53" y="1395"/>
                    </a:lnTo>
                    <a:lnTo>
                      <a:pt x="31" y="1368"/>
                    </a:lnTo>
                    <a:lnTo>
                      <a:pt x="13" y="1336"/>
                    </a:lnTo>
                    <a:lnTo>
                      <a:pt x="3" y="1301"/>
                    </a:lnTo>
                    <a:lnTo>
                      <a:pt x="0" y="1264"/>
                    </a:lnTo>
                    <a:lnTo>
                      <a:pt x="0" y="191"/>
                    </a:lnTo>
                    <a:lnTo>
                      <a:pt x="63" y="175"/>
                    </a:lnTo>
                    <a:lnTo>
                      <a:pt x="125" y="154"/>
                    </a:lnTo>
                    <a:lnTo>
                      <a:pt x="185" y="127"/>
                    </a:lnTo>
                    <a:lnTo>
                      <a:pt x="234" y="100"/>
                    </a:lnTo>
                    <a:lnTo>
                      <a:pt x="282" y="70"/>
                    </a:lnTo>
                    <a:lnTo>
                      <a:pt x="326" y="37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AD8C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8"/>
              <p:cNvSpPr>
                <a:spLocks/>
              </p:cNvSpPr>
              <p:nvPr/>
            </p:nvSpPr>
            <p:spPr bwMode="auto">
              <a:xfrm>
                <a:off x="2412" y="154"/>
                <a:ext cx="1427" cy="2813"/>
              </a:xfrm>
              <a:custGeom>
                <a:avLst/>
                <a:gdLst>
                  <a:gd name="T0" fmla="*/ 1427 w 1427"/>
                  <a:gd name="T1" fmla="*/ 0 h 2813"/>
                  <a:gd name="T2" fmla="*/ 1427 w 1427"/>
                  <a:gd name="T3" fmla="*/ 2732 h 2813"/>
                  <a:gd name="T4" fmla="*/ 1367 w 1427"/>
                  <a:gd name="T5" fmla="*/ 2759 h 2813"/>
                  <a:gd name="T6" fmla="*/ 1305 w 1427"/>
                  <a:gd name="T7" fmla="*/ 2780 h 2813"/>
                  <a:gd name="T8" fmla="*/ 1242 w 1427"/>
                  <a:gd name="T9" fmla="*/ 2796 h 2813"/>
                  <a:gd name="T10" fmla="*/ 1188 w 1427"/>
                  <a:gd name="T11" fmla="*/ 2806 h 2813"/>
                  <a:gd name="T12" fmla="*/ 1134 w 1427"/>
                  <a:gd name="T13" fmla="*/ 2811 h 2813"/>
                  <a:gd name="T14" fmla="*/ 1080 w 1427"/>
                  <a:gd name="T15" fmla="*/ 2813 h 2813"/>
                  <a:gd name="T16" fmla="*/ 1002 w 1427"/>
                  <a:gd name="T17" fmla="*/ 2809 h 2813"/>
                  <a:gd name="T18" fmla="*/ 928 w 1427"/>
                  <a:gd name="T19" fmla="*/ 2798 h 2813"/>
                  <a:gd name="T20" fmla="*/ 854 w 1427"/>
                  <a:gd name="T21" fmla="*/ 2780 h 2813"/>
                  <a:gd name="T22" fmla="*/ 785 w 1427"/>
                  <a:gd name="T23" fmla="*/ 2755 h 2813"/>
                  <a:gd name="T24" fmla="*/ 718 w 1427"/>
                  <a:gd name="T25" fmla="*/ 2725 h 2813"/>
                  <a:gd name="T26" fmla="*/ 654 w 1427"/>
                  <a:gd name="T27" fmla="*/ 2688 h 2813"/>
                  <a:gd name="T28" fmla="*/ 596 w 1427"/>
                  <a:gd name="T29" fmla="*/ 2646 h 2813"/>
                  <a:gd name="T30" fmla="*/ 541 w 1427"/>
                  <a:gd name="T31" fmla="*/ 2597 h 2813"/>
                  <a:gd name="T32" fmla="*/ 490 w 1427"/>
                  <a:gd name="T33" fmla="*/ 2545 h 2813"/>
                  <a:gd name="T34" fmla="*/ 446 w 1427"/>
                  <a:gd name="T35" fmla="*/ 2488 h 2813"/>
                  <a:gd name="T36" fmla="*/ 405 w 1427"/>
                  <a:gd name="T37" fmla="*/ 2427 h 2813"/>
                  <a:gd name="T38" fmla="*/ 371 w 1427"/>
                  <a:gd name="T39" fmla="*/ 2362 h 2813"/>
                  <a:gd name="T40" fmla="*/ 343 w 1427"/>
                  <a:gd name="T41" fmla="*/ 2294 h 2813"/>
                  <a:gd name="T42" fmla="*/ 322 w 1427"/>
                  <a:gd name="T43" fmla="*/ 2223 h 2813"/>
                  <a:gd name="T44" fmla="*/ 307 w 1427"/>
                  <a:gd name="T45" fmla="*/ 2149 h 2813"/>
                  <a:gd name="T46" fmla="*/ 298 w 1427"/>
                  <a:gd name="T47" fmla="*/ 2073 h 2813"/>
                  <a:gd name="T48" fmla="*/ 243 w 1427"/>
                  <a:gd name="T49" fmla="*/ 2015 h 2813"/>
                  <a:gd name="T50" fmla="*/ 194 w 1427"/>
                  <a:gd name="T51" fmla="*/ 1953 h 2813"/>
                  <a:gd name="T52" fmla="*/ 149 w 1427"/>
                  <a:gd name="T53" fmla="*/ 1887 h 2813"/>
                  <a:gd name="T54" fmla="*/ 111 w 1427"/>
                  <a:gd name="T55" fmla="*/ 1817 h 2813"/>
                  <a:gd name="T56" fmla="*/ 77 w 1427"/>
                  <a:gd name="T57" fmla="*/ 1745 h 2813"/>
                  <a:gd name="T58" fmla="*/ 50 w 1427"/>
                  <a:gd name="T59" fmla="*/ 1671 h 2813"/>
                  <a:gd name="T60" fmla="*/ 27 w 1427"/>
                  <a:gd name="T61" fmla="*/ 1595 h 2813"/>
                  <a:gd name="T62" fmla="*/ 12 w 1427"/>
                  <a:gd name="T63" fmla="*/ 1515 h 2813"/>
                  <a:gd name="T64" fmla="*/ 2 w 1427"/>
                  <a:gd name="T65" fmla="*/ 1436 h 2813"/>
                  <a:gd name="T66" fmla="*/ 0 w 1427"/>
                  <a:gd name="T67" fmla="*/ 1354 h 2813"/>
                  <a:gd name="T68" fmla="*/ 2 w 1427"/>
                  <a:gd name="T69" fmla="*/ 1267 h 2813"/>
                  <a:gd name="T70" fmla="*/ 14 w 1427"/>
                  <a:gd name="T71" fmla="*/ 1183 h 2813"/>
                  <a:gd name="T72" fmla="*/ 31 w 1427"/>
                  <a:gd name="T73" fmla="*/ 1099 h 2813"/>
                  <a:gd name="T74" fmla="*/ 56 w 1427"/>
                  <a:gd name="T75" fmla="*/ 1020 h 2813"/>
                  <a:gd name="T76" fmla="*/ 86 w 1427"/>
                  <a:gd name="T77" fmla="*/ 943 h 2813"/>
                  <a:gd name="T78" fmla="*/ 123 w 1427"/>
                  <a:gd name="T79" fmla="*/ 870 h 2813"/>
                  <a:gd name="T80" fmla="*/ 165 w 1427"/>
                  <a:gd name="T81" fmla="*/ 799 h 2813"/>
                  <a:gd name="T82" fmla="*/ 212 w 1427"/>
                  <a:gd name="T83" fmla="*/ 733 h 2813"/>
                  <a:gd name="T84" fmla="*/ 264 w 1427"/>
                  <a:gd name="T85" fmla="*/ 671 h 2813"/>
                  <a:gd name="T86" fmla="*/ 322 w 1427"/>
                  <a:gd name="T87" fmla="*/ 614 h 2813"/>
                  <a:gd name="T88" fmla="*/ 382 w 1427"/>
                  <a:gd name="T89" fmla="*/ 562 h 2813"/>
                  <a:gd name="T90" fmla="*/ 448 w 1427"/>
                  <a:gd name="T91" fmla="*/ 515 h 2813"/>
                  <a:gd name="T92" fmla="*/ 518 w 1427"/>
                  <a:gd name="T93" fmla="*/ 472 h 2813"/>
                  <a:gd name="T94" fmla="*/ 590 w 1427"/>
                  <a:gd name="T95" fmla="*/ 436 h 2813"/>
                  <a:gd name="T96" fmla="*/ 667 w 1427"/>
                  <a:gd name="T97" fmla="*/ 407 h 2813"/>
                  <a:gd name="T98" fmla="*/ 745 w 1427"/>
                  <a:gd name="T99" fmla="*/ 383 h 2813"/>
                  <a:gd name="T100" fmla="*/ 827 w 1427"/>
                  <a:gd name="T101" fmla="*/ 367 h 2813"/>
                  <a:gd name="T102" fmla="*/ 910 w 1427"/>
                  <a:gd name="T103" fmla="*/ 357 h 2813"/>
                  <a:gd name="T104" fmla="*/ 962 w 1427"/>
                  <a:gd name="T105" fmla="*/ 295 h 2813"/>
                  <a:gd name="T106" fmla="*/ 1018 w 1427"/>
                  <a:gd name="T107" fmla="*/ 238 h 2813"/>
                  <a:gd name="T108" fmla="*/ 1078 w 1427"/>
                  <a:gd name="T109" fmla="*/ 184 h 2813"/>
                  <a:gd name="T110" fmla="*/ 1142 w 1427"/>
                  <a:gd name="T111" fmla="*/ 137 h 2813"/>
                  <a:gd name="T112" fmla="*/ 1209 w 1427"/>
                  <a:gd name="T113" fmla="*/ 95 h 2813"/>
                  <a:gd name="T114" fmla="*/ 1279 w 1427"/>
                  <a:gd name="T115" fmla="*/ 58 h 2813"/>
                  <a:gd name="T116" fmla="*/ 1352 w 1427"/>
                  <a:gd name="T117" fmla="*/ 27 h 2813"/>
                  <a:gd name="T118" fmla="*/ 1427 w 1427"/>
                  <a:gd name="T119" fmla="*/ 0 h 2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27" h="2813">
                    <a:moveTo>
                      <a:pt x="1427" y="0"/>
                    </a:moveTo>
                    <a:lnTo>
                      <a:pt x="1427" y="2732"/>
                    </a:lnTo>
                    <a:lnTo>
                      <a:pt x="1367" y="2759"/>
                    </a:lnTo>
                    <a:lnTo>
                      <a:pt x="1305" y="2780"/>
                    </a:lnTo>
                    <a:lnTo>
                      <a:pt x="1242" y="2796"/>
                    </a:lnTo>
                    <a:lnTo>
                      <a:pt x="1188" y="2806"/>
                    </a:lnTo>
                    <a:lnTo>
                      <a:pt x="1134" y="2811"/>
                    </a:lnTo>
                    <a:lnTo>
                      <a:pt x="1080" y="2813"/>
                    </a:lnTo>
                    <a:lnTo>
                      <a:pt x="1002" y="2809"/>
                    </a:lnTo>
                    <a:lnTo>
                      <a:pt x="928" y="2798"/>
                    </a:lnTo>
                    <a:lnTo>
                      <a:pt x="854" y="2780"/>
                    </a:lnTo>
                    <a:lnTo>
                      <a:pt x="785" y="2755"/>
                    </a:lnTo>
                    <a:lnTo>
                      <a:pt x="718" y="2725"/>
                    </a:lnTo>
                    <a:lnTo>
                      <a:pt x="654" y="2688"/>
                    </a:lnTo>
                    <a:lnTo>
                      <a:pt x="596" y="2646"/>
                    </a:lnTo>
                    <a:lnTo>
                      <a:pt x="541" y="2597"/>
                    </a:lnTo>
                    <a:lnTo>
                      <a:pt x="490" y="2545"/>
                    </a:lnTo>
                    <a:lnTo>
                      <a:pt x="446" y="2488"/>
                    </a:lnTo>
                    <a:lnTo>
                      <a:pt x="405" y="2427"/>
                    </a:lnTo>
                    <a:lnTo>
                      <a:pt x="371" y="2362"/>
                    </a:lnTo>
                    <a:lnTo>
                      <a:pt x="343" y="2294"/>
                    </a:lnTo>
                    <a:lnTo>
                      <a:pt x="322" y="2223"/>
                    </a:lnTo>
                    <a:lnTo>
                      <a:pt x="307" y="2149"/>
                    </a:lnTo>
                    <a:lnTo>
                      <a:pt x="298" y="2073"/>
                    </a:lnTo>
                    <a:lnTo>
                      <a:pt x="243" y="2015"/>
                    </a:lnTo>
                    <a:lnTo>
                      <a:pt x="194" y="1953"/>
                    </a:lnTo>
                    <a:lnTo>
                      <a:pt x="149" y="1887"/>
                    </a:lnTo>
                    <a:lnTo>
                      <a:pt x="111" y="1817"/>
                    </a:lnTo>
                    <a:lnTo>
                      <a:pt x="77" y="1745"/>
                    </a:lnTo>
                    <a:lnTo>
                      <a:pt x="50" y="1671"/>
                    </a:lnTo>
                    <a:lnTo>
                      <a:pt x="27" y="1595"/>
                    </a:lnTo>
                    <a:lnTo>
                      <a:pt x="12" y="1515"/>
                    </a:lnTo>
                    <a:lnTo>
                      <a:pt x="2" y="1436"/>
                    </a:lnTo>
                    <a:lnTo>
                      <a:pt x="0" y="1354"/>
                    </a:lnTo>
                    <a:lnTo>
                      <a:pt x="2" y="1267"/>
                    </a:lnTo>
                    <a:lnTo>
                      <a:pt x="14" y="1183"/>
                    </a:lnTo>
                    <a:lnTo>
                      <a:pt x="31" y="1099"/>
                    </a:lnTo>
                    <a:lnTo>
                      <a:pt x="56" y="1020"/>
                    </a:lnTo>
                    <a:lnTo>
                      <a:pt x="86" y="943"/>
                    </a:lnTo>
                    <a:lnTo>
                      <a:pt x="123" y="870"/>
                    </a:lnTo>
                    <a:lnTo>
                      <a:pt x="165" y="799"/>
                    </a:lnTo>
                    <a:lnTo>
                      <a:pt x="212" y="733"/>
                    </a:lnTo>
                    <a:lnTo>
                      <a:pt x="264" y="671"/>
                    </a:lnTo>
                    <a:lnTo>
                      <a:pt x="322" y="614"/>
                    </a:lnTo>
                    <a:lnTo>
                      <a:pt x="382" y="562"/>
                    </a:lnTo>
                    <a:lnTo>
                      <a:pt x="448" y="515"/>
                    </a:lnTo>
                    <a:lnTo>
                      <a:pt x="518" y="472"/>
                    </a:lnTo>
                    <a:lnTo>
                      <a:pt x="590" y="436"/>
                    </a:lnTo>
                    <a:lnTo>
                      <a:pt x="667" y="407"/>
                    </a:lnTo>
                    <a:lnTo>
                      <a:pt x="745" y="383"/>
                    </a:lnTo>
                    <a:lnTo>
                      <a:pt x="827" y="367"/>
                    </a:lnTo>
                    <a:lnTo>
                      <a:pt x="910" y="357"/>
                    </a:lnTo>
                    <a:lnTo>
                      <a:pt x="962" y="295"/>
                    </a:lnTo>
                    <a:lnTo>
                      <a:pt x="1018" y="238"/>
                    </a:lnTo>
                    <a:lnTo>
                      <a:pt x="1078" y="184"/>
                    </a:lnTo>
                    <a:lnTo>
                      <a:pt x="1142" y="137"/>
                    </a:lnTo>
                    <a:lnTo>
                      <a:pt x="1209" y="95"/>
                    </a:lnTo>
                    <a:lnTo>
                      <a:pt x="1279" y="58"/>
                    </a:lnTo>
                    <a:lnTo>
                      <a:pt x="1352" y="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81BC4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5" name="사다리꼴 54"/>
            <p:cNvSpPr/>
            <p:nvPr/>
          </p:nvSpPr>
          <p:spPr>
            <a:xfrm>
              <a:off x="5917547" y="3875314"/>
              <a:ext cx="356906" cy="2982686"/>
            </a:xfrm>
            <a:prstGeom prst="trapezoid">
              <a:avLst>
                <a:gd name="adj" fmla="val 37663"/>
              </a:avLst>
            </a:prstGeom>
            <a:solidFill>
              <a:schemeClr val="bg1">
                <a:lumMod val="95000"/>
              </a:schemeClr>
            </a:solidFill>
            <a:ln w="76200" cap="rnd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/>
            <p:cNvCxnSpPr>
              <a:cxnSpLocks/>
            </p:cNvCxnSpPr>
            <p:nvPr/>
          </p:nvCxnSpPr>
          <p:spPr>
            <a:xfrm>
              <a:off x="6631291" y="3876169"/>
              <a:ext cx="899830" cy="1386738"/>
            </a:xfrm>
            <a:prstGeom prst="line">
              <a:avLst/>
            </a:prstGeom>
            <a:ln w="762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cxnSpLocks/>
            </p:cNvCxnSpPr>
            <p:nvPr/>
          </p:nvCxnSpPr>
          <p:spPr>
            <a:xfrm flipH="1">
              <a:off x="3986661" y="3869050"/>
              <a:ext cx="1533942" cy="2729995"/>
            </a:xfrm>
            <a:prstGeom prst="line">
              <a:avLst/>
            </a:prstGeom>
            <a:ln w="762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/>
            <p:cNvGrpSpPr/>
            <p:nvPr/>
          </p:nvGrpSpPr>
          <p:grpSpPr>
            <a:xfrm flipH="1">
              <a:off x="7851406" y="3138296"/>
              <a:ext cx="3797919" cy="3308649"/>
              <a:chOff x="4815950" y="2761654"/>
              <a:chExt cx="3797919" cy="3308649"/>
            </a:xfrm>
          </p:grpSpPr>
          <p:grpSp>
            <p:nvGrpSpPr>
              <p:cNvPr id="129" name="Group 4"/>
              <p:cNvGrpSpPr>
                <a:grpSpLocks noChangeAspect="1"/>
              </p:cNvGrpSpPr>
              <p:nvPr/>
            </p:nvGrpSpPr>
            <p:grpSpPr bwMode="auto">
              <a:xfrm>
                <a:off x="7830294" y="2761654"/>
                <a:ext cx="783575" cy="1124331"/>
                <a:chOff x="2412" y="111"/>
                <a:chExt cx="2856" cy="4098"/>
              </a:xfr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30" name="Freeform 6"/>
                <p:cNvSpPr>
                  <a:spLocks/>
                </p:cNvSpPr>
                <p:nvPr/>
              </p:nvSpPr>
              <p:spPr bwMode="auto">
                <a:xfrm>
                  <a:off x="2412" y="111"/>
                  <a:ext cx="2856" cy="2856"/>
                </a:xfrm>
                <a:custGeom>
                  <a:avLst/>
                  <a:gdLst>
                    <a:gd name="T0" fmla="*/ 1814 w 2856"/>
                    <a:gd name="T1" fmla="*/ 4 h 2856"/>
                    <a:gd name="T2" fmla="*/ 1986 w 2856"/>
                    <a:gd name="T3" fmla="*/ 34 h 2856"/>
                    <a:gd name="T4" fmla="*/ 2146 w 2856"/>
                    <a:gd name="T5" fmla="*/ 89 h 2856"/>
                    <a:gd name="T6" fmla="*/ 2292 w 2856"/>
                    <a:gd name="T7" fmla="*/ 170 h 2856"/>
                    <a:gd name="T8" fmla="*/ 2424 w 2856"/>
                    <a:gd name="T9" fmla="*/ 273 h 2856"/>
                    <a:gd name="T10" fmla="*/ 2537 w 2856"/>
                    <a:gd name="T11" fmla="*/ 396 h 2856"/>
                    <a:gd name="T12" fmla="*/ 2629 w 2856"/>
                    <a:gd name="T13" fmla="*/ 535 h 2856"/>
                    <a:gd name="T14" fmla="*/ 2697 w 2856"/>
                    <a:gd name="T15" fmla="*/ 689 h 2856"/>
                    <a:gd name="T16" fmla="*/ 2741 w 2856"/>
                    <a:gd name="T17" fmla="*/ 856 h 2856"/>
                    <a:gd name="T18" fmla="*/ 2755 w 2856"/>
                    <a:gd name="T19" fmla="*/ 1031 h 2856"/>
                    <a:gd name="T20" fmla="*/ 2744 w 2856"/>
                    <a:gd name="T21" fmla="*/ 1188 h 2856"/>
                    <a:gd name="T22" fmla="*/ 2708 w 2856"/>
                    <a:gd name="T23" fmla="*/ 1341 h 2856"/>
                    <a:gd name="T24" fmla="*/ 2721 w 2856"/>
                    <a:gd name="T25" fmla="*/ 1472 h 2856"/>
                    <a:gd name="T26" fmla="*/ 2785 w 2856"/>
                    <a:gd name="T27" fmla="*/ 1592 h 2856"/>
                    <a:gd name="T28" fmla="*/ 2830 w 2856"/>
                    <a:gd name="T29" fmla="*/ 1720 h 2856"/>
                    <a:gd name="T30" fmla="*/ 2852 w 2856"/>
                    <a:gd name="T31" fmla="*/ 1855 h 2856"/>
                    <a:gd name="T32" fmla="*/ 2851 w 2856"/>
                    <a:gd name="T33" fmla="*/ 2004 h 2856"/>
                    <a:gd name="T34" fmla="*/ 2822 w 2856"/>
                    <a:gd name="T35" fmla="*/ 2158 h 2856"/>
                    <a:gd name="T36" fmla="*/ 2765 w 2856"/>
                    <a:gd name="T37" fmla="*/ 2300 h 2856"/>
                    <a:gd name="T38" fmla="*/ 2686 w 2856"/>
                    <a:gd name="T39" fmla="*/ 2428 h 2856"/>
                    <a:gd name="T40" fmla="*/ 2584 w 2856"/>
                    <a:gd name="T41" fmla="*/ 2538 h 2856"/>
                    <a:gd name="T42" fmla="*/ 2465 w 2856"/>
                    <a:gd name="T43" fmla="*/ 2630 h 2856"/>
                    <a:gd name="T44" fmla="*/ 2330 w 2856"/>
                    <a:gd name="T45" fmla="*/ 2698 h 2856"/>
                    <a:gd name="T46" fmla="*/ 2182 w 2856"/>
                    <a:gd name="T47" fmla="*/ 2742 h 2856"/>
                    <a:gd name="T48" fmla="*/ 2024 w 2856"/>
                    <a:gd name="T49" fmla="*/ 2757 h 2856"/>
                    <a:gd name="T50" fmla="*/ 1880 w 2856"/>
                    <a:gd name="T51" fmla="*/ 2744 h 2856"/>
                    <a:gd name="T52" fmla="*/ 1742 w 2856"/>
                    <a:gd name="T53" fmla="*/ 2708 h 2856"/>
                    <a:gd name="T54" fmla="*/ 1614 w 2856"/>
                    <a:gd name="T55" fmla="*/ 2649 h 2856"/>
                    <a:gd name="T56" fmla="*/ 1568 w 2856"/>
                    <a:gd name="T57" fmla="*/ 2685 h 2856"/>
                    <a:gd name="T58" fmla="*/ 1476 w 2856"/>
                    <a:gd name="T59" fmla="*/ 2748 h 2856"/>
                    <a:gd name="T60" fmla="*/ 1367 w 2856"/>
                    <a:gd name="T61" fmla="*/ 2802 h 2856"/>
                    <a:gd name="T62" fmla="*/ 1242 w 2856"/>
                    <a:gd name="T63" fmla="*/ 2839 h 2856"/>
                    <a:gd name="T64" fmla="*/ 1134 w 2856"/>
                    <a:gd name="T65" fmla="*/ 2854 h 2856"/>
                    <a:gd name="T66" fmla="*/ 1002 w 2856"/>
                    <a:gd name="T67" fmla="*/ 2852 h 2856"/>
                    <a:gd name="T68" fmla="*/ 854 w 2856"/>
                    <a:gd name="T69" fmla="*/ 2823 h 2856"/>
                    <a:gd name="T70" fmla="*/ 718 w 2856"/>
                    <a:gd name="T71" fmla="*/ 2768 h 2856"/>
                    <a:gd name="T72" fmla="*/ 596 w 2856"/>
                    <a:gd name="T73" fmla="*/ 2689 h 2856"/>
                    <a:gd name="T74" fmla="*/ 490 w 2856"/>
                    <a:gd name="T75" fmla="*/ 2588 h 2856"/>
                    <a:gd name="T76" fmla="*/ 405 w 2856"/>
                    <a:gd name="T77" fmla="*/ 2470 h 2856"/>
                    <a:gd name="T78" fmla="*/ 343 w 2856"/>
                    <a:gd name="T79" fmla="*/ 2337 h 2856"/>
                    <a:gd name="T80" fmla="*/ 307 w 2856"/>
                    <a:gd name="T81" fmla="*/ 2192 h 2856"/>
                    <a:gd name="T82" fmla="*/ 243 w 2856"/>
                    <a:gd name="T83" fmla="*/ 2058 h 2856"/>
                    <a:gd name="T84" fmla="*/ 149 w 2856"/>
                    <a:gd name="T85" fmla="*/ 1930 h 2856"/>
                    <a:gd name="T86" fmla="*/ 77 w 2856"/>
                    <a:gd name="T87" fmla="*/ 1788 h 2856"/>
                    <a:gd name="T88" fmla="*/ 27 w 2856"/>
                    <a:gd name="T89" fmla="*/ 1638 h 2856"/>
                    <a:gd name="T90" fmla="*/ 2 w 2856"/>
                    <a:gd name="T91" fmla="*/ 1479 h 2856"/>
                    <a:gd name="T92" fmla="*/ 2 w 2856"/>
                    <a:gd name="T93" fmla="*/ 1310 h 2856"/>
                    <a:gd name="T94" fmla="*/ 31 w 2856"/>
                    <a:gd name="T95" fmla="*/ 1142 h 2856"/>
                    <a:gd name="T96" fmla="*/ 86 w 2856"/>
                    <a:gd name="T97" fmla="*/ 986 h 2856"/>
                    <a:gd name="T98" fmla="*/ 165 w 2856"/>
                    <a:gd name="T99" fmla="*/ 842 h 2856"/>
                    <a:gd name="T100" fmla="*/ 264 w 2856"/>
                    <a:gd name="T101" fmla="*/ 714 h 2856"/>
                    <a:gd name="T102" fmla="*/ 382 w 2856"/>
                    <a:gd name="T103" fmla="*/ 605 h 2856"/>
                    <a:gd name="T104" fmla="*/ 518 w 2856"/>
                    <a:gd name="T105" fmla="*/ 515 h 2856"/>
                    <a:gd name="T106" fmla="*/ 667 w 2856"/>
                    <a:gd name="T107" fmla="*/ 450 h 2856"/>
                    <a:gd name="T108" fmla="*/ 827 w 2856"/>
                    <a:gd name="T109" fmla="*/ 410 h 2856"/>
                    <a:gd name="T110" fmla="*/ 962 w 2856"/>
                    <a:gd name="T111" fmla="*/ 338 h 2856"/>
                    <a:gd name="T112" fmla="*/ 1078 w 2856"/>
                    <a:gd name="T113" fmla="*/ 227 h 2856"/>
                    <a:gd name="T114" fmla="*/ 1209 w 2856"/>
                    <a:gd name="T115" fmla="*/ 138 h 2856"/>
                    <a:gd name="T116" fmla="*/ 1352 w 2856"/>
                    <a:gd name="T117" fmla="*/ 70 h 2856"/>
                    <a:gd name="T118" fmla="*/ 1500 w 2856"/>
                    <a:gd name="T119" fmla="*/ 25 h 2856"/>
                    <a:gd name="T120" fmla="*/ 1649 w 2856"/>
                    <a:gd name="T121" fmla="*/ 2 h 2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56" h="2856">
                      <a:moveTo>
                        <a:pt x="1725" y="0"/>
                      </a:moveTo>
                      <a:lnTo>
                        <a:pt x="1814" y="4"/>
                      </a:lnTo>
                      <a:lnTo>
                        <a:pt x="1901" y="15"/>
                      </a:lnTo>
                      <a:lnTo>
                        <a:pt x="1986" y="34"/>
                      </a:lnTo>
                      <a:lnTo>
                        <a:pt x="2066" y="58"/>
                      </a:lnTo>
                      <a:lnTo>
                        <a:pt x="2146" y="89"/>
                      </a:lnTo>
                      <a:lnTo>
                        <a:pt x="2220" y="127"/>
                      </a:lnTo>
                      <a:lnTo>
                        <a:pt x="2292" y="170"/>
                      </a:lnTo>
                      <a:lnTo>
                        <a:pt x="2361" y="220"/>
                      </a:lnTo>
                      <a:lnTo>
                        <a:pt x="2424" y="273"/>
                      </a:lnTo>
                      <a:lnTo>
                        <a:pt x="2482" y="333"/>
                      </a:lnTo>
                      <a:lnTo>
                        <a:pt x="2537" y="396"/>
                      </a:lnTo>
                      <a:lnTo>
                        <a:pt x="2585" y="463"/>
                      </a:lnTo>
                      <a:lnTo>
                        <a:pt x="2629" y="535"/>
                      </a:lnTo>
                      <a:lnTo>
                        <a:pt x="2666" y="611"/>
                      </a:lnTo>
                      <a:lnTo>
                        <a:pt x="2697" y="689"/>
                      </a:lnTo>
                      <a:lnTo>
                        <a:pt x="2723" y="771"/>
                      </a:lnTo>
                      <a:lnTo>
                        <a:pt x="2741" y="856"/>
                      </a:lnTo>
                      <a:lnTo>
                        <a:pt x="2752" y="943"/>
                      </a:lnTo>
                      <a:lnTo>
                        <a:pt x="2755" y="1031"/>
                      </a:lnTo>
                      <a:lnTo>
                        <a:pt x="2753" y="1110"/>
                      </a:lnTo>
                      <a:lnTo>
                        <a:pt x="2744" y="1188"/>
                      </a:lnTo>
                      <a:lnTo>
                        <a:pt x="2728" y="1265"/>
                      </a:lnTo>
                      <a:lnTo>
                        <a:pt x="2708" y="1341"/>
                      </a:lnTo>
                      <a:lnTo>
                        <a:pt x="2681" y="1416"/>
                      </a:lnTo>
                      <a:lnTo>
                        <a:pt x="2721" y="1472"/>
                      </a:lnTo>
                      <a:lnTo>
                        <a:pt x="2755" y="1530"/>
                      </a:lnTo>
                      <a:lnTo>
                        <a:pt x="2785" y="1592"/>
                      </a:lnTo>
                      <a:lnTo>
                        <a:pt x="2810" y="1655"/>
                      </a:lnTo>
                      <a:lnTo>
                        <a:pt x="2830" y="1720"/>
                      </a:lnTo>
                      <a:lnTo>
                        <a:pt x="2844" y="1787"/>
                      </a:lnTo>
                      <a:lnTo>
                        <a:pt x="2852" y="1855"/>
                      </a:lnTo>
                      <a:lnTo>
                        <a:pt x="2856" y="1925"/>
                      </a:lnTo>
                      <a:lnTo>
                        <a:pt x="2851" y="2004"/>
                      </a:lnTo>
                      <a:lnTo>
                        <a:pt x="2840" y="2083"/>
                      </a:lnTo>
                      <a:lnTo>
                        <a:pt x="2822" y="2158"/>
                      </a:lnTo>
                      <a:lnTo>
                        <a:pt x="2798" y="2230"/>
                      </a:lnTo>
                      <a:lnTo>
                        <a:pt x="2765" y="2300"/>
                      </a:lnTo>
                      <a:lnTo>
                        <a:pt x="2728" y="2366"/>
                      </a:lnTo>
                      <a:lnTo>
                        <a:pt x="2686" y="2428"/>
                      </a:lnTo>
                      <a:lnTo>
                        <a:pt x="2637" y="2486"/>
                      </a:lnTo>
                      <a:lnTo>
                        <a:pt x="2584" y="2538"/>
                      </a:lnTo>
                      <a:lnTo>
                        <a:pt x="2527" y="2587"/>
                      </a:lnTo>
                      <a:lnTo>
                        <a:pt x="2465" y="2630"/>
                      </a:lnTo>
                      <a:lnTo>
                        <a:pt x="2399" y="2667"/>
                      </a:lnTo>
                      <a:lnTo>
                        <a:pt x="2330" y="2698"/>
                      </a:lnTo>
                      <a:lnTo>
                        <a:pt x="2256" y="2723"/>
                      </a:lnTo>
                      <a:lnTo>
                        <a:pt x="2182" y="2742"/>
                      </a:lnTo>
                      <a:lnTo>
                        <a:pt x="2104" y="2753"/>
                      </a:lnTo>
                      <a:lnTo>
                        <a:pt x="2024" y="2757"/>
                      </a:lnTo>
                      <a:lnTo>
                        <a:pt x="1951" y="2753"/>
                      </a:lnTo>
                      <a:lnTo>
                        <a:pt x="1880" y="2744"/>
                      </a:lnTo>
                      <a:lnTo>
                        <a:pt x="1810" y="2730"/>
                      </a:lnTo>
                      <a:lnTo>
                        <a:pt x="1742" y="2708"/>
                      </a:lnTo>
                      <a:lnTo>
                        <a:pt x="1676" y="2681"/>
                      </a:lnTo>
                      <a:lnTo>
                        <a:pt x="1614" y="2649"/>
                      </a:lnTo>
                      <a:lnTo>
                        <a:pt x="1612" y="2648"/>
                      </a:lnTo>
                      <a:lnTo>
                        <a:pt x="1568" y="2685"/>
                      </a:lnTo>
                      <a:lnTo>
                        <a:pt x="1524" y="2718"/>
                      </a:lnTo>
                      <a:lnTo>
                        <a:pt x="1476" y="2748"/>
                      </a:lnTo>
                      <a:lnTo>
                        <a:pt x="1427" y="2775"/>
                      </a:lnTo>
                      <a:lnTo>
                        <a:pt x="1367" y="2802"/>
                      </a:lnTo>
                      <a:lnTo>
                        <a:pt x="1305" y="2823"/>
                      </a:lnTo>
                      <a:lnTo>
                        <a:pt x="1242" y="2839"/>
                      </a:lnTo>
                      <a:lnTo>
                        <a:pt x="1188" y="2849"/>
                      </a:lnTo>
                      <a:lnTo>
                        <a:pt x="1134" y="2854"/>
                      </a:lnTo>
                      <a:lnTo>
                        <a:pt x="1080" y="2856"/>
                      </a:lnTo>
                      <a:lnTo>
                        <a:pt x="1002" y="2852"/>
                      </a:lnTo>
                      <a:lnTo>
                        <a:pt x="928" y="2841"/>
                      </a:lnTo>
                      <a:lnTo>
                        <a:pt x="854" y="2823"/>
                      </a:lnTo>
                      <a:lnTo>
                        <a:pt x="785" y="2798"/>
                      </a:lnTo>
                      <a:lnTo>
                        <a:pt x="718" y="2768"/>
                      </a:lnTo>
                      <a:lnTo>
                        <a:pt x="654" y="2731"/>
                      </a:lnTo>
                      <a:lnTo>
                        <a:pt x="596" y="2689"/>
                      </a:lnTo>
                      <a:lnTo>
                        <a:pt x="541" y="2640"/>
                      </a:lnTo>
                      <a:lnTo>
                        <a:pt x="490" y="2588"/>
                      </a:lnTo>
                      <a:lnTo>
                        <a:pt x="446" y="2531"/>
                      </a:lnTo>
                      <a:lnTo>
                        <a:pt x="405" y="2470"/>
                      </a:lnTo>
                      <a:lnTo>
                        <a:pt x="371" y="2405"/>
                      </a:lnTo>
                      <a:lnTo>
                        <a:pt x="343" y="2337"/>
                      </a:lnTo>
                      <a:lnTo>
                        <a:pt x="322" y="2266"/>
                      </a:lnTo>
                      <a:lnTo>
                        <a:pt x="307" y="2192"/>
                      </a:lnTo>
                      <a:lnTo>
                        <a:pt x="298" y="2116"/>
                      </a:lnTo>
                      <a:lnTo>
                        <a:pt x="243" y="2058"/>
                      </a:lnTo>
                      <a:lnTo>
                        <a:pt x="194" y="1996"/>
                      </a:lnTo>
                      <a:lnTo>
                        <a:pt x="149" y="1930"/>
                      </a:lnTo>
                      <a:lnTo>
                        <a:pt x="111" y="1860"/>
                      </a:lnTo>
                      <a:lnTo>
                        <a:pt x="77" y="1788"/>
                      </a:lnTo>
                      <a:lnTo>
                        <a:pt x="50" y="1714"/>
                      </a:lnTo>
                      <a:lnTo>
                        <a:pt x="27" y="1638"/>
                      </a:lnTo>
                      <a:lnTo>
                        <a:pt x="12" y="1558"/>
                      </a:lnTo>
                      <a:lnTo>
                        <a:pt x="2" y="1479"/>
                      </a:lnTo>
                      <a:lnTo>
                        <a:pt x="0" y="1397"/>
                      </a:lnTo>
                      <a:lnTo>
                        <a:pt x="2" y="1310"/>
                      </a:lnTo>
                      <a:lnTo>
                        <a:pt x="14" y="1226"/>
                      </a:lnTo>
                      <a:lnTo>
                        <a:pt x="31" y="1142"/>
                      </a:lnTo>
                      <a:lnTo>
                        <a:pt x="56" y="1063"/>
                      </a:lnTo>
                      <a:lnTo>
                        <a:pt x="86" y="986"/>
                      </a:lnTo>
                      <a:lnTo>
                        <a:pt x="123" y="913"/>
                      </a:lnTo>
                      <a:lnTo>
                        <a:pt x="165" y="842"/>
                      </a:lnTo>
                      <a:lnTo>
                        <a:pt x="212" y="776"/>
                      </a:lnTo>
                      <a:lnTo>
                        <a:pt x="264" y="714"/>
                      </a:lnTo>
                      <a:lnTo>
                        <a:pt x="322" y="657"/>
                      </a:lnTo>
                      <a:lnTo>
                        <a:pt x="382" y="605"/>
                      </a:lnTo>
                      <a:lnTo>
                        <a:pt x="448" y="558"/>
                      </a:lnTo>
                      <a:lnTo>
                        <a:pt x="518" y="515"/>
                      </a:lnTo>
                      <a:lnTo>
                        <a:pt x="590" y="479"/>
                      </a:lnTo>
                      <a:lnTo>
                        <a:pt x="667" y="450"/>
                      </a:lnTo>
                      <a:lnTo>
                        <a:pt x="745" y="426"/>
                      </a:lnTo>
                      <a:lnTo>
                        <a:pt x="827" y="410"/>
                      </a:lnTo>
                      <a:lnTo>
                        <a:pt x="910" y="400"/>
                      </a:lnTo>
                      <a:lnTo>
                        <a:pt x="962" y="338"/>
                      </a:lnTo>
                      <a:lnTo>
                        <a:pt x="1018" y="281"/>
                      </a:lnTo>
                      <a:lnTo>
                        <a:pt x="1078" y="227"/>
                      </a:lnTo>
                      <a:lnTo>
                        <a:pt x="1142" y="180"/>
                      </a:lnTo>
                      <a:lnTo>
                        <a:pt x="1209" y="138"/>
                      </a:lnTo>
                      <a:lnTo>
                        <a:pt x="1279" y="101"/>
                      </a:lnTo>
                      <a:lnTo>
                        <a:pt x="1352" y="70"/>
                      </a:lnTo>
                      <a:lnTo>
                        <a:pt x="1427" y="43"/>
                      </a:lnTo>
                      <a:lnTo>
                        <a:pt x="1500" y="25"/>
                      </a:lnTo>
                      <a:lnTo>
                        <a:pt x="1573" y="11"/>
                      </a:lnTo>
                      <a:lnTo>
                        <a:pt x="1649" y="2"/>
                      </a:lnTo>
                      <a:lnTo>
                        <a:pt x="1725" y="0"/>
                      </a:lnTo>
                      <a:close/>
                    </a:path>
                  </a:pathLst>
                </a:custGeom>
                <a:solidFill>
                  <a:srgbClr val="A5DA6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1" name="Freeform 7"/>
                <p:cNvSpPr>
                  <a:spLocks/>
                </p:cNvSpPr>
                <p:nvPr/>
              </p:nvSpPr>
              <p:spPr bwMode="auto">
                <a:xfrm>
                  <a:off x="3654" y="2759"/>
                  <a:ext cx="372" cy="1450"/>
                </a:xfrm>
                <a:custGeom>
                  <a:avLst/>
                  <a:gdLst>
                    <a:gd name="T0" fmla="*/ 370 w 372"/>
                    <a:gd name="T1" fmla="*/ 0 h 1450"/>
                    <a:gd name="T2" fmla="*/ 372 w 372"/>
                    <a:gd name="T3" fmla="*/ 1 h 1450"/>
                    <a:gd name="T4" fmla="*/ 372 w 372"/>
                    <a:gd name="T5" fmla="*/ 1264 h 1450"/>
                    <a:gd name="T6" fmla="*/ 367 w 372"/>
                    <a:gd name="T7" fmla="*/ 1301 h 1450"/>
                    <a:gd name="T8" fmla="*/ 357 w 372"/>
                    <a:gd name="T9" fmla="*/ 1336 h 1450"/>
                    <a:gd name="T10" fmla="*/ 340 w 372"/>
                    <a:gd name="T11" fmla="*/ 1368 h 1450"/>
                    <a:gd name="T12" fmla="*/ 318 w 372"/>
                    <a:gd name="T13" fmla="*/ 1395 h 1450"/>
                    <a:gd name="T14" fmla="*/ 289 w 372"/>
                    <a:gd name="T15" fmla="*/ 1418 h 1450"/>
                    <a:gd name="T16" fmla="*/ 258 w 372"/>
                    <a:gd name="T17" fmla="*/ 1435 h 1450"/>
                    <a:gd name="T18" fmla="*/ 223 w 372"/>
                    <a:gd name="T19" fmla="*/ 1446 h 1450"/>
                    <a:gd name="T20" fmla="*/ 185 w 372"/>
                    <a:gd name="T21" fmla="*/ 1450 h 1450"/>
                    <a:gd name="T22" fmla="*/ 148 w 372"/>
                    <a:gd name="T23" fmla="*/ 1446 h 1450"/>
                    <a:gd name="T24" fmla="*/ 113 w 372"/>
                    <a:gd name="T25" fmla="*/ 1435 h 1450"/>
                    <a:gd name="T26" fmla="*/ 82 w 372"/>
                    <a:gd name="T27" fmla="*/ 1418 h 1450"/>
                    <a:gd name="T28" fmla="*/ 53 w 372"/>
                    <a:gd name="T29" fmla="*/ 1395 h 1450"/>
                    <a:gd name="T30" fmla="*/ 31 w 372"/>
                    <a:gd name="T31" fmla="*/ 1368 h 1450"/>
                    <a:gd name="T32" fmla="*/ 13 w 372"/>
                    <a:gd name="T33" fmla="*/ 1336 h 1450"/>
                    <a:gd name="T34" fmla="*/ 3 w 372"/>
                    <a:gd name="T35" fmla="*/ 1301 h 1450"/>
                    <a:gd name="T36" fmla="*/ 0 w 372"/>
                    <a:gd name="T37" fmla="*/ 1264 h 1450"/>
                    <a:gd name="T38" fmla="*/ 0 w 372"/>
                    <a:gd name="T39" fmla="*/ 191 h 1450"/>
                    <a:gd name="T40" fmla="*/ 63 w 372"/>
                    <a:gd name="T41" fmla="*/ 175 h 1450"/>
                    <a:gd name="T42" fmla="*/ 125 w 372"/>
                    <a:gd name="T43" fmla="*/ 154 h 1450"/>
                    <a:gd name="T44" fmla="*/ 185 w 372"/>
                    <a:gd name="T45" fmla="*/ 127 h 1450"/>
                    <a:gd name="T46" fmla="*/ 234 w 372"/>
                    <a:gd name="T47" fmla="*/ 100 h 1450"/>
                    <a:gd name="T48" fmla="*/ 282 w 372"/>
                    <a:gd name="T49" fmla="*/ 70 h 1450"/>
                    <a:gd name="T50" fmla="*/ 326 w 372"/>
                    <a:gd name="T51" fmla="*/ 37 h 1450"/>
                    <a:gd name="T52" fmla="*/ 370 w 372"/>
                    <a:gd name="T53" fmla="*/ 0 h 1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72" h="1450">
                      <a:moveTo>
                        <a:pt x="370" y="0"/>
                      </a:moveTo>
                      <a:lnTo>
                        <a:pt x="372" y="1"/>
                      </a:lnTo>
                      <a:lnTo>
                        <a:pt x="372" y="1264"/>
                      </a:lnTo>
                      <a:lnTo>
                        <a:pt x="367" y="1301"/>
                      </a:lnTo>
                      <a:lnTo>
                        <a:pt x="357" y="1336"/>
                      </a:lnTo>
                      <a:lnTo>
                        <a:pt x="340" y="1368"/>
                      </a:lnTo>
                      <a:lnTo>
                        <a:pt x="318" y="1395"/>
                      </a:lnTo>
                      <a:lnTo>
                        <a:pt x="289" y="1418"/>
                      </a:lnTo>
                      <a:lnTo>
                        <a:pt x="258" y="1435"/>
                      </a:lnTo>
                      <a:lnTo>
                        <a:pt x="223" y="1446"/>
                      </a:lnTo>
                      <a:lnTo>
                        <a:pt x="185" y="1450"/>
                      </a:lnTo>
                      <a:lnTo>
                        <a:pt x="148" y="1446"/>
                      </a:lnTo>
                      <a:lnTo>
                        <a:pt x="113" y="1435"/>
                      </a:lnTo>
                      <a:lnTo>
                        <a:pt x="82" y="1418"/>
                      </a:lnTo>
                      <a:lnTo>
                        <a:pt x="53" y="1395"/>
                      </a:lnTo>
                      <a:lnTo>
                        <a:pt x="31" y="1368"/>
                      </a:lnTo>
                      <a:lnTo>
                        <a:pt x="13" y="1336"/>
                      </a:lnTo>
                      <a:lnTo>
                        <a:pt x="3" y="1301"/>
                      </a:lnTo>
                      <a:lnTo>
                        <a:pt x="0" y="1264"/>
                      </a:lnTo>
                      <a:lnTo>
                        <a:pt x="0" y="191"/>
                      </a:lnTo>
                      <a:lnTo>
                        <a:pt x="63" y="175"/>
                      </a:lnTo>
                      <a:lnTo>
                        <a:pt x="125" y="154"/>
                      </a:lnTo>
                      <a:lnTo>
                        <a:pt x="185" y="127"/>
                      </a:lnTo>
                      <a:lnTo>
                        <a:pt x="234" y="100"/>
                      </a:lnTo>
                      <a:lnTo>
                        <a:pt x="282" y="70"/>
                      </a:lnTo>
                      <a:lnTo>
                        <a:pt x="326" y="37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rgbClr val="AD8C6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2" name="Freeform 8"/>
                <p:cNvSpPr>
                  <a:spLocks/>
                </p:cNvSpPr>
                <p:nvPr/>
              </p:nvSpPr>
              <p:spPr bwMode="auto">
                <a:xfrm>
                  <a:off x="2412" y="154"/>
                  <a:ext cx="1427" cy="2813"/>
                </a:xfrm>
                <a:custGeom>
                  <a:avLst/>
                  <a:gdLst>
                    <a:gd name="T0" fmla="*/ 1427 w 1427"/>
                    <a:gd name="T1" fmla="*/ 0 h 2813"/>
                    <a:gd name="T2" fmla="*/ 1427 w 1427"/>
                    <a:gd name="T3" fmla="*/ 2732 h 2813"/>
                    <a:gd name="T4" fmla="*/ 1367 w 1427"/>
                    <a:gd name="T5" fmla="*/ 2759 h 2813"/>
                    <a:gd name="T6" fmla="*/ 1305 w 1427"/>
                    <a:gd name="T7" fmla="*/ 2780 h 2813"/>
                    <a:gd name="T8" fmla="*/ 1242 w 1427"/>
                    <a:gd name="T9" fmla="*/ 2796 h 2813"/>
                    <a:gd name="T10" fmla="*/ 1188 w 1427"/>
                    <a:gd name="T11" fmla="*/ 2806 h 2813"/>
                    <a:gd name="T12" fmla="*/ 1134 w 1427"/>
                    <a:gd name="T13" fmla="*/ 2811 h 2813"/>
                    <a:gd name="T14" fmla="*/ 1080 w 1427"/>
                    <a:gd name="T15" fmla="*/ 2813 h 2813"/>
                    <a:gd name="T16" fmla="*/ 1002 w 1427"/>
                    <a:gd name="T17" fmla="*/ 2809 h 2813"/>
                    <a:gd name="T18" fmla="*/ 928 w 1427"/>
                    <a:gd name="T19" fmla="*/ 2798 h 2813"/>
                    <a:gd name="T20" fmla="*/ 854 w 1427"/>
                    <a:gd name="T21" fmla="*/ 2780 h 2813"/>
                    <a:gd name="T22" fmla="*/ 785 w 1427"/>
                    <a:gd name="T23" fmla="*/ 2755 h 2813"/>
                    <a:gd name="T24" fmla="*/ 718 w 1427"/>
                    <a:gd name="T25" fmla="*/ 2725 h 2813"/>
                    <a:gd name="T26" fmla="*/ 654 w 1427"/>
                    <a:gd name="T27" fmla="*/ 2688 h 2813"/>
                    <a:gd name="T28" fmla="*/ 596 w 1427"/>
                    <a:gd name="T29" fmla="*/ 2646 h 2813"/>
                    <a:gd name="T30" fmla="*/ 541 w 1427"/>
                    <a:gd name="T31" fmla="*/ 2597 h 2813"/>
                    <a:gd name="T32" fmla="*/ 490 w 1427"/>
                    <a:gd name="T33" fmla="*/ 2545 h 2813"/>
                    <a:gd name="T34" fmla="*/ 446 w 1427"/>
                    <a:gd name="T35" fmla="*/ 2488 h 2813"/>
                    <a:gd name="T36" fmla="*/ 405 w 1427"/>
                    <a:gd name="T37" fmla="*/ 2427 h 2813"/>
                    <a:gd name="T38" fmla="*/ 371 w 1427"/>
                    <a:gd name="T39" fmla="*/ 2362 h 2813"/>
                    <a:gd name="T40" fmla="*/ 343 w 1427"/>
                    <a:gd name="T41" fmla="*/ 2294 h 2813"/>
                    <a:gd name="T42" fmla="*/ 322 w 1427"/>
                    <a:gd name="T43" fmla="*/ 2223 h 2813"/>
                    <a:gd name="T44" fmla="*/ 307 w 1427"/>
                    <a:gd name="T45" fmla="*/ 2149 h 2813"/>
                    <a:gd name="T46" fmla="*/ 298 w 1427"/>
                    <a:gd name="T47" fmla="*/ 2073 h 2813"/>
                    <a:gd name="T48" fmla="*/ 243 w 1427"/>
                    <a:gd name="T49" fmla="*/ 2015 h 2813"/>
                    <a:gd name="T50" fmla="*/ 194 w 1427"/>
                    <a:gd name="T51" fmla="*/ 1953 h 2813"/>
                    <a:gd name="T52" fmla="*/ 149 w 1427"/>
                    <a:gd name="T53" fmla="*/ 1887 h 2813"/>
                    <a:gd name="T54" fmla="*/ 111 w 1427"/>
                    <a:gd name="T55" fmla="*/ 1817 h 2813"/>
                    <a:gd name="T56" fmla="*/ 77 w 1427"/>
                    <a:gd name="T57" fmla="*/ 1745 h 2813"/>
                    <a:gd name="T58" fmla="*/ 50 w 1427"/>
                    <a:gd name="T59" fmla="*/ 1671 h 2813"/>
                    <a:gd name="T60" fmla="*/ 27 w 1427"/>
                    <a:gd name="T61" fmla="*/ 1595 h 2813"/>
                    <a:gd name="T62" fmla="*/ 12 w 1427"/>
                    <a:gd name="T63" fmla="*/ 1515 h 2813"/>
                    <a:gd name="T64" fmla="*/ 2 w 1427"/>
                    <a:gd name="T65" fmla="*/ 1436 h 2813"/>
                    <a:gd name="T66" fmla="*/ 0 w 1427"/>
                    <a:gd name="T67" fmla="*/ 1354 h 2813"/>
                    <a:gd name="T68" fmla="*/ 2 w 1427"/>
                    <a:gd name="T69" fmla="*/ 1267 h 2813"/>
                    <a:gd name="T70" fmla="*/ 14 w 1427"/>
                    <a:gd name="T71" fmla="*/ 1183 h 2813"/>
                    <a:gd name="T72" fmla="*/ 31 w 1427"/>
                    <a:gd name="T73" fmla="*/ 1099 h 2813"/>
                    <a:gd name="T74" fmla="*/ 56 w 1427"/>
                    <a:gd name="T75" fmla="*/ 1020 h 2813"/>
                    <a:gd name="T76" fmla="*/ 86 w 1427"/>
                    <a:gd name="T77" fmla="*/ 943 h 2813"/>
                    <a:gd name="T78" fmla="*/ 123 w 1427"/>
                    <a:gd name="T79" fmla="*/ 870 h 2813"/>
                    <a:gd name="T80" fmla="*/ 165 w 1427"/>
                    <a:gd name="T81" fmla="*/ 799 h 2813"/>
                    <a:gd name="T82" fmla="*/ 212 w 1427"/>
                    <a:gd name="T83" fmla="*/ 733 h 2813"/>
                    <a:gd name="T84" fmla="*/ 264 w 1427"/>
                    <a:gd name="T85" fmla="*/ 671 h 2813"/>
                    <a:gd name="T86" fmla="*/ 322 w 1427"/>
                    <a:gd name="T87" fmla="*/ 614 h 2813"/>
                    <a:gd name="T88" fmla="*/ 382 w 1427"/>
                    <a:gd name="T89" fmla="*/ 562 h 2813"/>
                    <a:gd name="T90" fmla="*/ 448 w 1427"/>
                    <a:gd name="T91" fmla="*/ 515 h 2813"/>
                    <a:gd name="T92" fmla="*/ 518 w 1427"/>
                    <a:gd name="T93" fmla="*/ 472 h 2813"/>
                    <a:gd name="T94" fmla="*/ 590 w 1427"/>
                    <a:gd name="T95" fmla="*/ 436 h 2813"/>
                    <a:gd name="T96" fmla="*/ 667 w 1427"/>
                    <a:gd name="T97" fmla="*/ 407 h 2813"/>
                    <a:gd name="T98" fmla="*/ 745 w 1427"/>
                    <a:gd name="T99" fmla="*/ 383 h 2813"/>
                    <a:gd name="T100" fmla="*/ 827 w 1427"/>
                    <a:gd name="T101" fmla="*/ 367 h 2813"/>
                    <a:gd name="T102" fmla="*/ 910 w 1427"/>
                    <a:gd name="T103" fmla="*/ 357 h 2813"/>
                    <a:gd name="T104" fmla="*/ 962 w 1427"/>
                    <a:gd name="T105" fmla="*/ 295 h 2813"/>
                    <a:gd name="T106" fmla="*/ 1018 w 1427"/>
                    <a:gd name="T107" fmla="*/ 238 h 2813"/>
                    <a:gd name="T108" fmla="*/ 1078 w 1427"/>
                    <a:gd name="T109" fmla="*/ 184 h 2813"/>
                    <a:gd name="T110" fmla="*/ 1142 w 1427"/>
                    <a:gd name="T111" fmla="*/ 137 h 2813"/>
                    <a:gd name="T112" fmla="*/ 1209 w 1427"/>
                    <a:gd name="T113" fmla="*/ 95 h 2813"/>
                    <a:gd name="T114" fmla="*/ 1279 w 1427"/>
                    <a:gd name="T115" fmla="*/ 58 h 2813"/>
                    <a:gd name="T116" fmla="*/ 1352 w 1427"/>
                    <a:gd name="T117" fmla="*/ 27 h 2813"/>
                    <a:gd name="T118" fmla="*/ 1427 w 1427"/>
                    <a:gd name="T119" fmla="*/ 0 h 2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27" h="2813">
                      <a:moveTo>
                        <a:pt x="1427" y="0"/>
                      </a:moveTo>
                      <a:lnTo>
                        <a:pt x="1427" y="2732"/>
                      </a:lnTo>
                      <a:lnTo>
                        <a:pt x="1367" y="2759"/>
                      </a:lnTo>
                      <a:lnTo>
                        <a:pt x="1305" y="2780"/>
                      </a:lnTo>
                      <a:lnTo>
                        <a:pt x="1242" y="2796"/>
                      </a:lnTo>
                      <a:lnTo>
                        <a:pt x="1188" y="2806"/>
                      </a:lnTo>
                      <a:lnTo>
                        <a:pt x="1134" y="2811"/>
                      </a:lnTo>
                      <a:lnTo>
                        <a:pt x="1080" y="2813"/>
                      </a:lnTo>
                      <a:lnTo>
                        <a:pt x="1002" y="2809"/>
                      </a:lnTo>
                      <a:lnTo>
                        <a:pt x="928" y="2798"/>
                      </a:lnTo>
                      <a:lnTo>
                        <a:pt x="854" y="2780"/>
                      </a:lnTo>
                      <a:lnTo>
                        <a:pt x="785" y="2755"/>
                      </a:lnTo>
                      <a:lnTo>
                        <a:pt x="718" y="2725"/>
                      </a:lnTo>
                      <a:lnTo>
                        <a:pt x="654" y="2688"/>
                      </a:lnTo>
                      <a:lnTo>
                        <a:pt x="596" y="2646"/>
                      </a:lnTo>
                      <a:lnTo>
                        <a:pt x="541" y="2597"/>
                      </a:lnTo>
                      <a:lnTo>
                        <a:pt x="490" y="2545"/>
                      </a:lnTo>
                      <a:lnTo>
                        <a:pt x="446" y="2488"/>
                      </a:lnTo>
                      <a:lnTo>
                        <a:pt x="405" y="2427"/>
                      </a:lnTo>
                      <a:lnTo>
                        <a:pt x="371" y="2362"/>
                      </a:lnTo>
                      <a:lnTo>
                        <a:pt x="343" y="2294"/>
                      </a:lnTo>
                      <a:lnTo>
                        <a:pt x="322" y="2223"/>
                      </a:lnTo>
                      <a:lnTo>
                        <a:pt x="307" y="2149"/>
                      </a:lnTo>
                      <a:lnTo>
                        <a:pt x="298" y="2073"/>
                      </a:lnTo>
                      <a:lnTo>
                        <a:pt x="243" y="2015"/>
                      </a:lnTo>
                      <a:lnTo>
                        <a:pt x="194" y="1953"/>
                      </a:lnTo>
                      <a:lnTo>
                        <a:pt x="149" y="1887"/>
                      </a:lnTo>
                      <a:lnTo>
                        <a:pt x="111" y="1817"/>
                      </a:lnTo>
                      <a:lnTo>
                        <a:pt x="77" y="1745"/>
                      </a:lnTo>
                      <a:lnTo>
                        <a:pt x="50" y="1671"/>
                      </a:lnTo>
                      <a:lnTo>
                        <a:pt x="27" y="1595"/>
                      </a:lnTo>
                      <a:lnTo>
                        <a:pt x="12" y="1515"/>
                      </a:lnTo>
                      <a:lnTo>
                        <a:pt x="2" y="1436"/>
                      </a:lnTo>
                      <a:lnTo>
                        <a:pt x="0" y="1354"/>
                      </a:lnTo>
                      <a:lnTo>
                        <a:pt x="2" y="1267"/>
                      </a:lnTo>
                      <a:lnTo>
                        <a:pt x="14" y="1183"/>
                      </a:lnTo>
                      <a:lnTo>
                        <a:pt x="31" y="1099"/>
                      </a:lnTo>
                      <a:lnTo>
                        <a:pt x="56" y="1020"/>
                      </a:lnTo>
                      <a:lnTo>
                        <a:pt x="86" y="943"/>
                      </a:lnTo>
                      <a:lnTo>
                        <a:pt x="123" y="870"/>
                      </a:lnTo>
                      <a:lnTo>
                        <a:pt x="165" y="799"/>
                      </a:lnTo>
                      <a:lnTo>
                        <a:pt x="212" y="733"/>
                      </a:lnTo>
                      <a:lnTo>
                        <a:pt x="264" y="671"/>
                      </a:lnTo>
                      <a:lnTo>
                        <a:pt x="322" y="614"/>
                      </a:lnTo>
                      <a:lnTo>
                        <a:pt x="382" y="562"/>
                      </a:lnTo>
                      <a:lnTo>
                        <a:pt x="448" y="515"/>
                      </a:lnTo>
                      <a:lnTo>
                        <a:pt x="518" y="472"/>
                      </a:lnTo>
                      <a:lnTo>
                        <a:pt x="590" y="436"/>
                      </a:lnTo>
                      <a:lnTo>
                        <a:pt x="667" y="407"/>
                      </a:lnTo>
                      <a:lnTo>
                        <a:pt x="745" y="383"/>
                      </a:lnTo>
                      <a:lnTo>
                        <a:pt x="827" y="367"/>
                      </a:lnTo>
                      <a:lnTo>
                        <a:pt x="910" y="357"/>
                      </a:lnTo>
                      <a:lnTo>
                        <a:pt x="962" y="295"/>
                      </a:lnTo>
                      <a:lnTo>
                        <a:pt x="1018" y="238"/>
                      </a:lnTo>
                      <a:lnTo>
                        <a:pt x="1078" y="184"/>
                      </a:lnTo>
                      <a:lnTo>
                        <a:pt x="1142" y="137"/>
                      </a:lnTo>
                      <a:lnTo>
                        <a:pt x="1209" y="95"/>
                      </a:lnTo>
                      <a:lnTo>
                        <a:pt x="1279" y="58"/>
                      </a:lnTo>
                      <a:lnTo>
                        <a:pt x="1352" y="27"/>
                      </a:lnTo>
                      <a:lnTo>
                        <a:pt x="1427" y="0"/>
                      </a:lnTo>
                      <a:close/>
                    </a:path>
                  </a:pathLst>
                </a:custGeom>
                <a:solidFill>
                  <a:srgbClr val="81BC4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3" name="Group 4"/>
              <p:cNvGrpSpPr>
                <a:grpSpLocks noChangeAspect="1"/>
              </p:cNvGrpSpPr>
              <p:nvPr/>
            </p:nvGrpSpPr>
            <p:grpSpPr bwMode="auto">
              <a:xfrm>
                <a:off x="6436204" y="3390360"/>
                <a:ext cx="995834" cy="1428896"/>
                <a:chOff x="2412" y="111"/>
                <a:chExt cx="2856" cy="4098"/>
              </a:xfr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34" name="Freeform 6"/>
                <p:cNvSpPr>
                  <a:spLocks/>
                </p:cNvSpPr>
                <p:nvPr/>
              </p:nvSpPr>
              <p:spPr bwMode="auto">
                <a:xfrm>
                  <a:off x="2412" y="111"/>
                  <a:ext cx="2856" cy="2856"/>
                </a:xfrm>
                <a:custGeom>
                  <a:avLst/>
                  <a:gdLst>
                    <a:gd name="T0" fmla="*/ 1814 w 2856"/>
                    <a:gd name="T1" fmla="*/ 4 h 2856"/>
                    <a:gd name="T2" fmla="*/ 1986 w 2856"/>
                    <a:gd name="T3" fmla="*/ 34 h 2856"/>
                    <a:gd name="T4" fmla="*/ 2146 w 2856"/>
                    <a:gd name="T5" fmla="*/ 89 h 2856"/>
                    <a:gd name="T6" fmla="*/ 2292 w 2856"/>
                    <a:gd name="T7" fmla="*/ 170 h 2856"/>
                    <a:gd name="T8" fmla="*/ 2424 w 2856"/>
                    <a:gd name="T9" fmla="*/ 273 h 2856"/>
                    <a:gd name="T10" fmla="*/ 2537 w 2856"/>
                    <a:gd name="T11" fmla="*/ 396 h 2856"/>
                    <a:gd name="T12" fmla="*/ 2629 w 2856"/>
                    <a:gd name="T13" fmla="*/ 535 h 2856"/>
                    <a:gd name="T14" fmla="*/ 2697 w 2856"/>
                    <a:gd name="T15" fmla="*/ 689 h 2856"/>
                    <a:gd name="T16" fmla="*/ 2741 w 2856"/>
                    <a:gd name="T17" fmla="*/ 856 h 2856"/>
                    <a:gd name="T18" fmla="*/ 2755 w 2856"/>
                    <a:gd name="T19" fmla="*/ 1031 h 2856"/>
                    <a:gd name="T20" fmla="*/ 2744 w 2856"/>
                    <a:gd name="T21" fmla="*/ 1188 h 2856"/>
                    <a:gd name="T22" fmla="*/ 2708 w 2856"/>
                    <a:gd name="T23" fmla="*/ 1341 h 2856"/>
                    <a:gd name="T24" fmla="*/ 2721 w 2856"/>
                    <a:gd name="T25" fmla="*/ 1472 h 2856"/>
                    <a:gd name="T26" fmla="*/ 2785 w 2856"/>
                    <a:gd name="T27" fmla="*/ 1592 h 2856"/>
                    <a:gd name="T28" fmla="*/ 2830 w 2856"/>
                    <a:gd name="T29" fmla="*/ 1720 h 2856"/>
                    <a:gd name="T30" fmla="*/ 2852 w 2856"/>
                    <a:gd name="T31" fmla="*/ 1855 h 2856"/>
                    <a:gd name="T32" fmla="*/ 2851 w 2856"/>
                    <a:gd name="T33" fmla="*/ 2004 h 2856"/>
                    <a:gd name="T34" fmla="*/ 2822 w 2856"/>
                    <a:gd name="T35" fmla="*/ 2158 h 2856"/>
                    <a:gd name="T36" fmla="*/ 2765 w 2856"/>
                    <a:gd name="T37" fmla="*/ 2300 h 2856"/>
                    <a:gd name="T38" fmla="*/ 2686 w 2856"/>
                    <a:gd name="T39" fmla="*/ 2428 h 2856"/>
                    <a:gd name="T40" fmla="*/ 2584 w 2856"/>
                    <a:gd name="T41" fmla="*/ 2538 h 2856"/>
                    <a:gd name="T42" fmla="*/ 2465 w 2856"/>
                    <a:gd name="T43" fmla="*/ 2630 h 2856"/>
                    <a:gd name="T44" fmla="*/ 2330 w 2856"/>
                    <a:gd name="T45" fmla="*/ 2698 h 2856"/>
                    <a:gd name="T46" fmla="*/ 2182 w 2856"/>
                    <a:gd name="T47" fmla="*/ 2742 h 2856"/>
                    <a:gd name="T48" fmla="*/ 2024 w 2856"/>
                    <a:gd name="T49" fmla="*/ 2757 h 2856"/>
                    <a:gd name="T50" fmla="*/ 1880 w 2856"/>
                    <a:gd name="T51" fmla="*/ 2744 h 2856"/>
                    <a:gd name="T52" fmla="*/ 1742 w 2856"/>
                    <a:gd name="T53" fmla="*/ 2708 h 2856"/>
                    <a:gd name="T54" fmla="*/ 1614 w 2856"/>
                    <a:gd name="T55" fmla="*/ 2649 h 2856"/>
                    <a:gd name="T56" fmla="*/ 1568 w 2856"/>
                    <a:gd name="T57" fmla="*/ 2685 h 2856"/>
                    <a:gd name="T58" fmla="*/ 1476 w 2856"/>
                    <a:gd name="T59" fmla="*/ 2748 h 2856"/>
                    <a:gd name="T60" fmla="*/ 1367 w 2856"/>
                    <a:gd name="T61" fmla="*/ 2802 h 2856"/>
                    <a:gd name="T62" fmla="*/ 1242 w 2856"/>
                    <a:gd name="T63" fmla="*/ 2839 h 2856"/>
                    <a:gd name="T64" fmla="*/ 1134 w 2856"/>
                    <a:gd name="T65" fmla="*/ 2854 h 2856"/>
                    <a:gd name="T66" fmla="*/ 1002 w 2856"/>
                    <a:gd name="T67" fmla="*/ 2852 h 2856"/>
                    <a:gd name="T68" fmla="*/ 854 w 2856"/>
                    <a:gd name="T69" fmla="*/ 2823 h 2856"/>
                    <a:gd name="T70" fmla="*/ 718 w 2856"/>
                    <a:gd name="T71" fmla="*/ 2768 h 2856"/>
                    <a:gd name="T72" fmla="*/ 596 w 2856"/>
                    <a:gd name="T73" fmla="*/ 2689 h 2856"/>
                    <a:gd name="T74" fmla="*/ 490 w 2856"/>
                    <a:gd name="T75" fmla="*/ 2588 h 2856"/>
                    <a:gd name="T76" fmla="*/ 405 w 2856"/>
                    <a:gd name="T77" fmla="*/ 2470 h 2856"/>
                    <a:gd name="T78" fmla="*/ 343 w 2856"/>
                    <a:gd name="T79" fmla="*/ 2337 h 2856"/>
                    <a:gd name="T80" fmla="*/ 307 w 2856"/>
                    <a:gd name="T81" fmla="*/ 2192 h 2856"/>
                    <a:gd name="T82" fmla="*/ 243 w 2856"/>
                    <a:gd name="T83" fmla="*/ 2058 h 2856"/>
                    <a:gd name="T84" fmla="*/ 149 w 2856"/>
                    <a:gd name="T85" fmla="*/ 1930 h 2856"/>
                    <a:gd name="T86" fmla="*/ 77 w 2856"/>
                    <a:gd name="T87" fmla="*/ 1788 h 2856"/>
                    <a:gd name="T88" fmla="*/ 27 w 2856"/>
                    <a:gd name="T89" fmla="*/ 1638 h 2856"/>
                    <a:gd name="T90" fmla="*/ 2 w 2856"/>
                    <a:gd name="T91" fmla="*/ 1479 h 2856"/>
                    <a:gd name="T92" fmla="*/ 2 w 2856"/>
                    <a:gd name="T93" fmla="*/ 1310 h 2856"/>
                    <a:gd name="T94" fmla="*/ 31 w 2856"/>
                    <a:gd name="T95" fmla="*/ 1142 h 2856"/>
                    <a:gd name="T96" fmla="*/ 86 w 2856"/>
                    <a:gd name="T97" fmla="*/ 986 h 2856"/>
                    <a:gd name="T98" fmla="*/ 165 w 2856"/>
                    <a:gd name="T99" fmla="*/ 842 h 2856"/>
                    <a:gd name="T100" fmla="*/ 264 w 2856"/>
                    <a:gd name="T101" fmla="*/ 714 h 2856"/>
                    <a:gd name="T102" fmla="*/ 382 w 2856"/>
                    <a:gd name="T103" fmla="*/ 605 h 2856"/>
                    <a:gd name="T104" fmla="*/ 518 w 2856"/>
                    <a:gd name="T105" fmla="*/ 515 h 2856"/>
                    <a:gd name="T106" fmla="*/ 667 w 2856"/>
                    <a:gd name="T107" fmla="*/ 450 h 2856"/>
                    <a:gd name="T108" fmla="*/ 827 w 2856"/>
                    <a:gd name="T109" fmla="*/ 410 h 2856"/>
                    <a:gd name="T110" fmla="*/ 962 w 2856"/>
                    <a:gd name="T111" fmla="*/ 338 h 2856"/>
                    <a:gd name="T112" fmla="*/ 1078 w 2856"/>
                    <a:gd name="T113" fmla="*/ 227 h 2856"/>
                    <a:gd name="T114" fmla="*/ 1209 w 2856"/>
                    <a:gd name="T115" fmla="*/ 138 h 2856"/>
                    <a:gd name="T116" fmla="*/ 1352 w 2856"/>
                    <a:gd name="T117" fmla="*/ 70 h 2856"/>
                    <a:gd name="T118" fmla="*/ 1500 w 2856"/>
                    <a:gd name="T119" fmla="*/ 25 h 2856"/>
                    <a:gd name="T120" fmla="*/ 1649 w 2856"/>
                    <a:gd name="T121" fmla="*/ 2 h 2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56" h="2856">
                      <a:moveTo>
                        <a:pt x="1725" y="0"/>
                      </a:moveTo>
                      <a:lnTo>
                        <a:pt x="1814" y="4"/>
                      </a:lnTo>
                      <a:lnTo>
                        <a:pt x="1901" y="15"/>
                      </a:lnTo>
                      <a:lnTo>
                        <a:pt x="1986" y="34"/>
                      </a:lnTo>
                      <a:lnTo>
                        <a:pt x="2066" y="58"/>
                      </a:lnTo>
                      <a:lnTo>
                        <a:pt x="2146" y="89"/>
                      </a:lnTo>
                      <a:lnTo>
                        <a:pt x="2220" y="127"/>
                      </a:lnTo>
                      <a:lnTo>
                        <a:pt x="2292" y="170"/>
                      </a:lnTo>
                      <a:lnTo>
                        <a:pt x="2361" y="220"/>
                      </a:lnTo>
                      <a:lnTo>
                        <a:pt x="2424" y="273"/>
                      </a:lnTo>
                      <a:lnTo>
                        <a:pt x="2482" y="333"/>
                      </a:lnTo>
                      <a:lnTo>
                        <a:pt x="2537" y="396"/>
                      </a:lnTo>
                      <a:lnTo>
                        <a:pt x="2585" y="463"/>
                      </a:lnTo>
                      <a:lnTo>
                        <a:pt x="2629" y="535"/>
                      </a:lnTo>
                      <a:lnTo>
                        <a:pt x="2666" y="611"/>
                      </a:lnTo>
                      <a:lnTo>
                        <a:pt x="2697" y="689"/>
                      </a:lnTo>
                      <a:lnTo>
                        <a:pt x="2723" y="771"/>
                      </a:lnTo>
                      <a:lnTo>
                        <a:pt x="2741" y="856"/>
                      </a:lnTo>
                      <a:lnTo>
                        <a:pt x="2752" y="943"/>
                      </a:lnTo>
                      <a:lnTo>
                        <a:pt x="2755" y="1031"/>
                      </a:lnTo>
                      <a:lnTo>
                        <a:pt x="2753" y="1110"/>
                      </a:lnTo>
                      <a:lnTo>
                        <a:pt x="2744" y="1188"/>
                      </a:lnTo>
                      <a:lnTo>
                        <a:pt x="2728" y="1265"/>
                      </a:lnTo>
                      <a:lnTo>
                        <a:pt x="2708" y="1341"/>
                      </a:lnTo>
                      <a:lnTo>
                        <a:pt x="2681" y="1416"/>
                      </a:lnTo>
                      <a:lnTo>
                        <a:pt x="2721" y="1472"/>
                      </a:lnTo>
                      <a:lnTo>
                        <a:pt x="2755" y="1530"/>
                      </a:lnTo>
                      <a:lnTo>
                        <a:pt x="2785" y="1592"/>
                      </a:lnTo>
                      <a:lnTo>
                        <a:pt x="2810" y="1655"/>
                      </a:lnTo>
                      <a:lnTo>
                        <a:pt x="2830" y="1720"/>
                      </a:lnTo>
                      <a:lnTo>
                        <a:pt x="2844" y="1787"/>
                      </a:lnTo>
                      <a:lnTo>
                        <a:pt x="2852" y="1855"/>
                      </a:lnTo>
                      <a:lnTo>
                        <a:pt x="2856" y="1925"/>
                      </a:lnTo>
                      <a:lnTo>
                        <a:pt x="2851" y="2004"/>
                      </a:lnTo>
                      <a:lnTo>
                        <a:pt x="2840" y="2083"/>
                      </a:lnTo>
                      <a:lnTo>
                        <a:pt x="2822" y="2158"/>
                      </a:lnTo>
                      <a:lnTo>
                        <a:pt x="2798" y="2230"/>
                      </a:lnTo>
                      <a:lnTo>
                        <a:pt x="2765" y="2300"/>
                      </a:lnTo>
                      <a:lnTo>
                        <a:pt x="2728" y="2366"/>
                      </a:lnTo>
                      <a:lnTo>
                        <a:pt x="2686" y="2428"/>
                      </a:lnTo>
                      <a:lnTo>
                        <a:pt x="2637" y="2486"/>
                      </a:lnTo>
                      <a:lnTo>
                        <a:pt x="2584" y="2538"/>
                      </a:lnTo>
                      <a:lnTo>
                        <a:pt x="2527" y="2587"/>
                      </a:lnTo>
                      <a:lnTo>
                        <a:pt x="2465" y="2630"/>
                      </a:lnTo>
                      <a:lnTo>
                        <a:pt x="2399" y="2667"/>
                      </a:lnTo>
                      <a:lnTo>
                        <a:pt x="2330" y="2698"/>
                      </a:lnTo>
                      <a:lnTo>
                        <a:pt x="2256" y="2723"/>
                      </a:lnTo>
                      <a:lnTo>
                        <a:pt x="2182" y="2742"/>
                      </a:lnTo>
                      <a:lnTo>
                        <a:pt x="2104" y="2753"/>
                      </a:lnTo>
                      <a:lnTo>
                        <a:pt x="2024" y="2757"/>
                      </a:lnTo>
                      <a:lnTo>
                        <a:pt x="1951" y="2753"/>
                      </a:lnTo>
                      <a:lnTo>
                        <a:pt x="1880" y="2744"/>
                      </a:lnTo>
                      <a:lnTo>
                        <a:pt x="1810" y="2730"/>
                      </a:lnTo>
                      <a:lnTo>
                        <a:pt x="1742" y="2708"/>
                      </a:lnTo>
                      <a:lnTo>
                        <a:pt x="1676" y="2681"/>
                      </a:lnTo>
                      <a:lnTo>
                        <a:pt x="1614" y="2649"/>
                      </a:lnTo>
                      <a:lnTo>
                        <a:pt x="1612" y="2648"/>
                      </a:lnTo>
                      <a:lnTo>
                        <a:pt x="1568" y="2685"/>
                      </a:lnTo>
                      <a:lnTo>
                        <a:pt x="1524" y="2718"/>
                      </a:lnTo>
                      <a:lnTo>
                        <a:pt x="1476" y="2748"/>
                      </a:lnTo>
                      <a:lnTo>
                        <a:pt x="1427" y="2775"/>
                      </a:lnTo>
                      <a:lnTo>
                        <a:pt x="1367" y="2802"/>
                      </a:lnTo>
                      <a:lnTo>
                        <a:pt x="1305" y="2823"/>
                      </a:lnTo>
                      <a:lnTo>
                        <a:pt x="1242" y="2839"/>
                      </a:lnTo>
                      <a:lnTo>
                        <a:pt x="1188" y="2849"/>
                      </a:lnTo>
                      <a:lnTo>
                        <a:pt x="1134" y="2854"/>
                      </a:lnTo>
                      <a:lnTo>
                        <a:pt x="1080" y="2856"/>
                      </a:lnTo>
                      <a:lnTo>
                        <a:pt x="1002" y="2852"/>
                      </a:lnTo>
                      <a:lnTo>
                        <a:pt x="928" y="2841"/>
                      </a:lnTo>
                      <a:lnTo>
                        <a:pt x="854" y="2823"/>
                      </a:lnTo>
                      <a:lnTo>
                        <a:pt x="785" y="2798"/>
                      </a:lnTo>
                      <a:lnTo>
                        <a:pt x="718" y="2768"/>
                      </a:lnTo>
                      <a:lnTo>
                        <a:pt x="654" y="2731"/>
                      </a:lnTo>
                      <a:lnTo>
                        <a:pt x="596" y="2689"/>
                      </a:lnTo>
                      <a:lnTo>
                        <a:pt x="541" y="2640"/>
                      </a:lnTo>
                      <a:lnTo>
                        <a:pt x="490" y="2588"/>
                      </a:lnTo>
                      <a:lnTo>
                        <a:pt x="446" y="2531"/>
                      </a:lnTo>
                      <a:lnTo>
                        <a:pt x="405" y="2470"/>
                      </a:lnTo>
                      <a:lnTo>
                        <a:pt x="371" y="2405"/>
                      </a:lnTo>
                      <a:lnTo>
                        <a:pt x="343" y="2337"/>
                      </a:lnTo>
                      <a:lnTo>
                        <a:pt x="322" y="2266"/>
                      </a:lnTo>
                      <a:lnTo>
                        <a:pt x="307" y="2192"/>
                      </a:lnTo>
                      <a:lnTo>
                        <a:pt x="298" y="2116"/>
                      </a:lnTo>
                      <a:lnTo>
                        <a:pt x="243" y="2058"/>
                      </a:lnTo>
                      <a:lnTo>
                        <a:pt x="194" y="1996"/>
                      </a:lnTo>
                      <a:lnTo>
                        <a:pt x="149" y="1930"/>
                      </a:lnTo>
                      <a:lnTo>
                        <a:pt x="111" y="1860"/>
                      </a:lnTo>
                      <a:lnTo>
                        <a:pt x="77" y="1788"/>
                      </a:lnTo>
                      <a:lnTo>
                        <a:pt x="50" y="1714"/>
                      </a:lnTo>
                      <a:lnTo>
                        <a:pt x="27" y="1638"/>
                      </a:lnTo>
                      <a:lnTo>
                        <a:pt x="12" y="1558"/>
                      </a:lnTo>
                      <a:lnTo>
                        <a:pt x="2" y="1479"/>
                      </a:lnTo>
                      <a:lnTo>
                        <a:pt x="0" y="1397"/>
                      </a:lnTo>
                      <a:lnTo>
                        <a:pt x="2" y="1310"/>
                      </a:lnTo>
                      <a:lnTo>
                        <a:pt x="14" y="1226"/>
                      </a:lnTo>
                      <a:lnTo>
                        <a:pt x="31" y="1142"/>
                      </a:lnTo>
                      <a:lnTo>
                        <a:pt x="56" y="1063"/>
                      </a:lnTo>
                      <a:lnTo>
                        <a:pt x="86" y="986"/>
                      </a:lnTo>
                      <a:lnTo>
                        <a:pt x="123" y="913"/>
                      </a:lnTo>
                      <a:lnTo>
                        <a:pt x="165" y="842"/>
                      </a:lnTo>
                      <a:lnTo>
                        <a:pt x="212" y="776"/>
                      </a:lnTo>
                      <a:lnTo>
                        <a:pt x="264" y="714"/>
                      </a:lnTo>
                      <a:lnTo>
                        <a:pt x="322" y="657"/>
                      </a:lnTo>
                      <a:lnTo>
                        <a:pt x="382" y="605"/>
                      </a:lnTo>
                      <a:lnTo>
                        <a:pt x="448" y="558"/>
                      </a:lnTo>
                      <a:lnTo>
                        <a:pt x="518" y="515"/>
                      </a:lnTo>
                      <a:lnTo>
                        <a:pt x="590" y="479"/>
                      </a:lnTo>
                      <a:lnTo>
                        <a:pt x="667" y="450"/>
                      </a:lnTo>
                      <a:lnTo>
                        <a:pt x="745" y="426"/>
                      </a:lnTo>
                      <a:lnTo>
                        <a:pt x="827" y="410"/>
                      </a:lnTo>
                      <a:lnTo>
                        <a:pt x="910" y="400"/>
                      </a:lnTo>
                      <a:lnTo>
                        <a:pt x="962" y="338"/>
                      </a:lnTo>
                      <a:lnTo>
                        <a:pt x="1018" y="281"/>
                      </a:lnTo>
                      <a:lnTo>
                        <a:pt x="1078" y="227"/>
                      </a:lnTo>
                      <a:lnTo>
                        <a:pt x="1142" y="180"/>
                      </a:lnTo>
                      <a:lnTo>
                        <a:pt x="1209" y="138"/>
                      </a:lnTo>
                      <a:lnTo>
                        <a:pt x="1279" y="101"/>
                      </a:lnTo>
                      <a:lnTo>
                        <a:pt x="1352" y="70"/>
                      </a:lnTo>
                      <a:lnTo>
                        <a:pt x="1427" y="43"/>
                      </a:lnTo>
                      <a:lnTo>
                        <a:pt x="1500" y="25"/>
                      </a:lnTo>
                      <a:lnTo>
                        <a:pt x="1573" y="11"/>
                      </a:lnTo>
                      <a:lnTo>
                        <a:pt x="1649" y="2"/>
                      </a:lnTo>
                      <a:lnTo>
                        <a:pt x="1725" y="0"/>
                      </a:lnTo>
                      <a:close/>
                    </a:path>
                  </a:pathLst>
                </a:custGeom>
                <a:solidFill>
                  <a:srgbClr val="A5DA6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5" name="Freeform 7"/>
                <p:cNvSpPr>
                  <a:spLocks/>
                </p:cNvSpPr>
                <p:nvPr/>
              </p:nvSpPr>
              <p:spPr bwMode="auto">
                <a:xfrm>
                  <a:off x="3654" y="2759"/>
                  <a:ext cx="372" cy="1450"/>
                </a:xfrm>
                <a:custGeom>
                  <a:avLst/>
                  <a:gdLst>
                    <a:gd name="T0" fmla="*/ 370 w 372"/>
                    <a:gd name="T1" fmla="*/ 0 h 1450"/>
                    <a:gd name="T2" fmla="*/ 372 w 372"/>
                    <a:gd name="T3" fmla="*/ 1 h 1450"/>
                    <a:gd name="T4" fmla="*/ 372 w 372"/>
                    <a:gd name="T5" fmla="*/ 1264 h 1450"/>
                    <a:gd name="T6" fmla="*/ 367 w 372"/>
                    <a:gd name="T7" fmla="*/ 1301 h 1450"/>
                    <a:gd name="T8" fmla="*/ 357 w 372"/>
                    <a:gd name="T9" fmla="*/ 1336 h 1450"/>
                    <a:gd name="T10" fmla="*/ 340 w 372"/>
                    <a:gd name="T11" fmla="*/ 1368 h 1450"/>
                    <a:gd name="T12" fmla="*/ 318 w 372"/>
                    <a:gd name="T13" fmla="*/ 1395 h 1450"/>
                    <a:gd name="T14" fmla="*/ 289 w 372"/>
                    <a:gd name="T15" fmla="*/ 1418 h 1450"/>
                    <a:gd name="T16" fmla="*/ 258 w 372"/>
                    <a:gd name="T17" fmla="*/ 1435 h 1450"/>
                    <a:gd name="T18" fmla="*/ 223 w 372"/>
                    <a:gd name="T19" fmla="*/ 1446 h 1450"/>
                    <a:gd name="T20" fmla="*/ 185 w 372"/>
                    <a:gd name="T21" fmla="*/ 1450 h 1450"/>
                    <a:gd name="T22" fmla="*/ 148 w 372"/>
                    <a:gd name="T23" fmla="*/ 1446 h 1450"/>
                    <a:gd name="T24" fmla="*/ 113 w 372"/>
                    <a:gd name="T25" fmla="*/ 1435 h 1450"/>
                    <a:gd name="T26" fmla="*/ 82 w 372"/>
                    <a:gd name="T27" fmla="*/ 1418 h 1450"/>
                    <a:gd name="T28" fmla="*/ 53 w 372"/>
                    <a:gd name="T29" fmla="*/ 1395 h 1450"/>
                    <a:gd name="T30" fmla="*/ 31 w 372"/>
                    <a:gd name="T31" fmla="*/ 1368 h 1450"/>
                    <a:gd name="T32" fmla="*/ 13 w 372"/>
                    <a:gd name="T33" fmla="*/ 1336 h 1450"/>
                    <a:gd name="T34" fmla="*/ 3 w 372"/>
                    <a:gd name="T35" fmla="*/ 1301 h 1450"/>
                    <a:gd name="T36" fmla="*/ 0 w 372"/>
                    <a:gd name="T37" fmla="*/ 1264 h 1450"/>
                    <a:gd name="T38" fmla="*/ 0 w 372"/>
                    <a:gd name="T39" fmla="*/ 191 h 1450"/>
                    <a:gd name="T40" fmla="*/ 63 w 372"/>
                    <a:gd name="T41" fmla="*/ 175 h 1450"/>
                    <a:gd name="T42" fmla="*/ 125 w 372"/>
                    <a:gd name="T43" fmla="*/ 154 h 1450"/>
                    <a:gd name="T44" fmla="*/ 185 w 372"/>
                    <a:gd name="T45" fmla="*/ 127 h 1450"/>
                    <a:gd name="T46" fmla="*/ 234 w 372"/>
                    <a:gd name="T47" fmla="*/ 100 h 1450"/>
                    <a:gd name="T48" fmla="*/ 282 w 372"/>
                    <a:gd name="T49" fmla="*/ 70 h 1450"/>
                    <a:gd name="T50" fmla="*/ 326 w 372"/>
                    <a:gd name="T51" fmla="*/ 37 h 1450"/>
                    <a:gd name="T52" fmla="*/ 370 w 372"/>
                    <a:gd name="T53" fmla="*/ 0 h 1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72" h="1450">
                      <a:moveTo>
                        <a:pt x="370" y="0"/>
                      </a:moveTo>
                      <a:lnTo>
                        <a:pt x="372" y="1"/>
                      </a:lnTo>
                      <a:lnTo>
                        <a:pt x="372" y="1264"/>
                      </a:lnTo>
                      <a:lnTo>
                        <a:pt x="367" y="1301"/>
                      </a:lnTo>
                      <a:lnTo>
                        <a:pt x="357" y="1336"/>
                      </a:lnTo>
                      <a:lnTo>
                        <a:pt x="340" y="1368"/>
                      </a:lnTo>
                      <a:lnTo>
                        <a:pt x="318" y="1395"/>
                      </a:lnTo>
                      <a:lnTo>
                        <a:pt x="289" y="1418"/>
                      </a:lnTo>
                      <a:lnTo>
                        <a:pt x="258" y="1435"/>
                      </a:lnTo>
                      <a:lnTo>
                        <a:pt x="223" y="1446"/>
                      </a:lnTo>
                      <a:lnTo>
                        <a:pt x="185" y="1450"/>
                      </a:lnTo>
                      <a:lnTo>
                        <a:pt x="148" y="1446"/>
                      </a:lnTo>
                      <a:lnTo>
                        <a:pt x="113" y="1435"/>
                      </a:lnTo>
                      <a:lnTo>
                        <a:pt x="82" y="1418"/>
                      </a:lnTo>
                      <a:lnTo>
                        <a:pt x="53" y="1395"/>
                      </a:lnTo>
                      <a:lnTo>
                        <a:pt x="31" y="1368"/>
                      </a:lnTo>
                      <a:lnTo>
                        <a:pt x="13" y="1336"/>
                      </a:lnTo>
                      <a:lnTo>
                        <a:pt x="3" y="1301"/>
                      </a:lnTo>
                      <a:lnTo>
                        <a:pt x="0" y="1264"/>
                      </a:lnTo>
                      <a:lnTo>
                        <a:pt x="0" y="191"/>
                      </a:lnTo>
                      <a:lnTo>
                        <a:pt x="63" y="175"/>
                      </a:lnTo>
                      <a:lnTo>
                        <a:pt x="125" y="154"/>
                      </a:lnTo>
                      <a:lnTo>
                        <a:pt x="185" y="127"/>
                      </a:lnTo>
                      <a:lnTo>
                        <a:pt x="234" y="100"/>
                      </a:lnTo>
                      <a:lnTo>
                        <a:pt x="282" y="70"/>
                      </a:lnTo>
                      <a:lnTo>
                        <a:pt x="326" y="37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rgbClr val="AD8C6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6" name="Freeform 8"/>
                <p:cNvSpPr>
                  <a:spLocks/>
                </p:cNvSpPr>
                <p:nvPr/>
              </p:nvSpPr>
              <p:spPr bwMode="auto">
                <a:xfrm>
                  <a:off x="2412" y="154"/>
                  <a:ext cx="1427" cy="2813"/>
                </a:xfrm>
                <a:custGeom>
                  <a:avLst/>
                  <a:gdLst>
                    <a:gd name="T0" fmla="*/ 1427 w 1427"/>
                    <a:gd name="T1" fmla="*/ 0 h 2813"/>
                    <a:gd name="T2" fmla="*/ 1427 w 1427"/>
                    <a:gd name="T3" fmla="*/ 2732 h 2813"/>
                    <a:gd name="T4" fmla="*/ 1367 w 1427"/>
                    <a:gd name="T5" fmla="*/ 2759 h 2813"/>
                    <a:gd name="T6" fmla="*/ 1305 w 1427"/>
                    <a:gd name="T7" fmla="*/ 2780 h 2813"/>
                    <a:gd name="T8" fmla="*/ 1242 w 1427"/>
                    <a:gd name="T9" fmla="*/ 2796 h 2813"/>
                    <a:gd name="T10" fmla="*/ 1188 w 1427"/>
                    <a:gd name="T11" fmla="*/ 2806 h 2813"/>
                    <a:gd name="T12" fmla="*/ 1134 w 1427"/>
                    <a:gd name="T13" fmla="*/ 2811 h 2813"/>
                    <a:gd name="T14" fmla="*/ 1080 w 1427"/>
                    <a:gd name="T15" fmla="*/ 2813 h 2813"/>
                    <a:gd name="T16" fmla="*/ 1002 w 1427"/>
                    <a:gd name="T17" fmla="*/ 2809 h 2813"/>
                    <a:gd name="T18" fmla="*/ 928 w 1427"/>
                    <a:gd name="T19" fmla="*/ 2798 h 2813"/>
                    <a:gd name="T20" fmla="*/ 854 w 1427"/>
                    <a:gd name="T21" fmla="*/ 2780 h 2813"/>
                    <a:gd name="T22" fmla="*/ 785 w 1427"/>
                    <a:gd name="T23" fmla="*/ 2755 h 2813"/>
                    <a:gd name="T24" fmla="*/ 718 w 1427"/>
                    <a:gd name="T25" fmla="*/ 2725 h 2813"/>
                    <a:gd name="T26" fmla="*/ 654 w 1427"/>
                    <a:gd name="T27" fmla="*/ 2688 h 2813"/>
                    <a:gd name="T28" fmla="*/ 596 w 1427"/>
                    <a:gd name="T29" fmla="*/ 2646 h 2813"/>
                    <a:gd name="T30" fmla="*/ 541 w 1427"/>
                    <a:gd name="T31" fmla="*/ 2597 h 2813"/>
                    <a:gd name="T32" fmla="*/ 490 w 1427"/>
                    <a:gd name="T33" fmla="*/ 2545 h 2813"/>
                    <a:gd name="T34" fmla="*/ 446 w 1427"/>
                    <a:gd name="T35" fmla="*/ 2488 h 2813"/>
                    <a:gd name="T36" fmla="*/ 405 w 1427"/>
                    <a:gd name="T37" fmla="*/ 2427 h 2813"/>
                    <a:gd name="T38" fmla="*/ 371 w 1427"/>
                    <a:gd name="T39" fmla="*/ 2362 h 2813"/>
                    <a:gd name="T40" fmla="*/ 343 w 1427"/>
                    <a:gd name="T41" fmla="*/ 2294 h 2813"/>
                    <a:gd name="T42" fmla="*/ 322 w 1427"/>
                    <a:gd name="T43" fmla="*/ 2223 h 2813"/>
                    <a:gd name="T44" fmla="*/ 307 w 1427"/>
                    <a:gd name="T45" fmla="*/ 2149 h 2813"/>
                    <a:gd name="T46" fmla="*/ 298 w 1427"/>
                    <a:gd name="T47" fmla="*/ 2073 h 2813"/>
                    <a:gd name="T48" fmla="*/ 243 w 1427"/>
                    <a:gd name="T49" fmla="*/ 2015 h 2813"/>
                    <a:gd name="T50" fmla="*/ 194 w 1427"/>
                    <a:gd name="T51" fmla="*/ 1953 h 2813"/>
                    <a:gd name="T52" fmla="*/ 149 w 1427"/>
                    <a:gd name="T53" fmla="*/ 1887 h 2813"/>
                    <a:gd name="T54" fmla="*/ 111 w 1427"/>
                    <a:gd name="T55" fmla="*/ 1817 h 2813"/>
                    <a:gd name="T56" fmla="*/ 77 w 1427"/>
                    <a:gd name="T57" fmla="*/ 1745 h 2813"/>
                    <a:gd name="T58" fmla="*/ 50 w 1427"/>
                    <a:gd name="T59" fmla="*/ 1671 h 2813"/>
                    <a:gd name="T60" fmla="*/ 27 w 1427"/>
                    <a:gd name="T61" fmla="*/ 1595 h 2813"/>
                    <a:gd name="T62" fmla="*/ 12 w 1427"/>
                    <a:gd name="T63" fmla="*/ 1515 h 2813"/>
                    <a:gd name="T64" fmla="*/ 2 w 1427"/>
                    <a:gd name="T65" fmla="*/ 1436 h 2813"/>
                    <a:gd name="T66" fmla="*/ 0 w 1427"/>
                    <a:gd name="T67" fmla="*/ 1354 h 2813"/>
                    <a:gd name="T68" fmla="*/ 2 w 1427"/>
                    <a:gd name="T69" fmla="*/ 1267 h 2813"/>
                    <a:gd name="T70" fmla="*/ 14 w 1427"/>
                    <a:gd name="T71" fmla="*/ 1183 h 2813"/>
                    <a:gd name="T72" fmla="*/ 31 w 1427"/>
                    <a:gd name="T73" fmla="*/ 1099 h 2813"/>
                    <a:gd name="T74" fmla="*/ 56 w 1427"/>
                    <a:gd name="T75" fmla="*/ 1020 h 2813"/>
                    <a:gd name="T76" fmla="*/ 86 w 1427"/>
                    <a:gd name="T77" fmla="*/ 943 h 2813"/>
                    <a:gd name="T78" fmla="*/ 123 w 1427"/>
                    <a:gd name="T79" fmla="*/ 870 h 2813"/>
                    <a:gd name="T80" fmla="*/ 165 w 1427"/>
                    <a:gd name="T81" fmla="*/ 799 h 2813"/>
                    <a:gd name="T82" fmla="*/ 212 w 1427"/>
                    <a:gd name="T83" fmla="*/ 733 h 2813"/>
                    <a:gd name="T84" fmla="*/ 264 w 1427"/>
                    <a:gd name="T85" fmla="*/ 671 h 2813"/>
                    <a:gd name="T86" fmla="*/ 322 w 1427"/>
                    <a:gd name="T87" fmla="*/ 614 h 2813"/>
                    <a:gd name="T88" fmla="*/ 382 w 1427"/>
                    <a:gd name="T89" fmla="*/ 562 h 2813"/>
                    <a:gd name="T90" fmla="*/ 448 w 1427"/>
                    <a:gd name="T91" fmla="*/ 515 h 2813"/>
                    <a:gd name="T92" fmla="*/ 518 w 1427"/>
                    <a:gd name="T93" fmla="*/ 472 h 2813"/>
                    <a:gd name="T94" fmla="*/ 590 w 1427"/>
                    <a:gd name="T95" fmla="*/ 436 h 2813"/>
                    <a:gd name="T96" fmla="*/ 667 w 1427"/>
                    <a:gd name="T97" fmla="*/ 407 h 2813"/>
                    <a:gd name="T98" fmla="*/ 745 w 1427"/>
                    <a:gd name="T99" fmla="*/ 383 h 2813"/>
                    <a:gd name="T100" fmla="*/ 827 w 1427"/>
                    <a:gd name="T101" fmla="*/ 367 h 2813"/>
                    <a:gd name="T102" fmla="*/ 910 w 1427"/>
                    <a:gd name="T103" fmla="*/ 357 h 2813"/>
                    <a:gd name="T104" fmla="*/ 962 w 1427"/>
                    <a:gd name="T105" fmla="*/ 295 h 2813"/>
                    <a:gd name="T106" fmla="*/ 1018 w 1427"/>
                    <a:gd name="T107" fmla="*/ 238 h 2813"/>
                    <a:gd name="T108" fmla="*/ 1078 w 1427"/>
                    <a:gd name="T109" fmla="*/ 184 h 2813"/>
                    <a:gd name="T110" fmla="*/ 1142 w 1427"/>
                    <a:gd name="T111" fmla="*/ 137 h 2813"/>
                    <a:gd name="T112" fmla="*/ 1209 w 1427"/>
                    <a:gd name="T113" fmla="*/ 95 h 2813"/>
                    <a:gd name="T114" fmla="*/ 1279 w 1427"/>
                    <a:gd name="T115" fmla="*/ 58 h 2813"/>
                    <a:gd name="T116" fmla="*/ 1352 w 1427"/>
                    <a:gd name="T117" fmla="*/ 27 h 2813"/>
                    <a:gd name="T118" fmla="*/ 1427 w 1427"/>
                    <a:gd name="T119" fmla="*/ 0 h 2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27" h="2813">
                      <a:moveTo>
                        <a:pt x="1427" y="0"/>
                      </a:moveTo>
                      <a:lnTo>
                        <a:pt x="1427" y="2732"/>
                      </a:lnTo>
                      <a:lnTo>
                        <a:pt x="1367" y="2759"/>
                      </a:lnTo>
                      <a:lnTo>
                        <a:pt x="1305" y="2780"/>
                      </a:lnTo>
                      <a:lnTo>
                        <a:pt x="1242" y="2796"/>
                      </a:lnTo>
                      <a:lnTo>
                        <a:pt x="1188" y="2806"/>
                      </a:lnTo>
                      <a:lnTo>
                        <a:pt x="1134" y="2811"/>
                      </a:lnTo>
                      <a:lnTo>
                        <a:pt x="1080" y="2813"/>
                      </a:lnTo>
                      <a:lnTo>
                        <a:pt x="1002" y="2809"/>
                      </a:lnTo>
                      <a:lnTo>
                        <a:pt x="928" y="2798"/>
                      </a:lnTo>
                      <a:lnTo>
                        <a:pt x="854" y="2780"/>
                      </a:lnTo>
                      <a:lnTo>
                        <a:pt x="785" y="2755"/>
                      </a:lnTo>
                      <a:lnTo>
                        <a:pt x="718" y="2725"/>
                      </a:lnTo>
                      <a:lnTo>
                        <a:pt x="654" y="2688"/>
                      </a:lnTo>
                      <a:lnTo>
                        <a:pt x="596" y="2646"/>
                      </a:lnTo>
                      <a:lnTo>
                        <a:pt x="541" y="2597"/>
                      </a:lnTo>
                      <a:lnTo>
                        <a:pt x="490" y="2545"/>
                      </a:lnTo>
                      <a:lnTo>
                        <a:pt x="446" y="2488"/>
                      </a:lnTo>
                      <a:lnTo>
                        <a:pt x="405" y="2427"/>
                      </a:lnTo>
                      <a:lnTo>
                        <a:pt x="371" y="2362"/>
                      </a:lnTo>
                      <a:lnTo>
                        <a:pt x="343" y="2294"/>
                      </a:lnTo>
                      <a:lnTo>
                        <a:pt x="322" y="2223"/>
                      </a:lnTo>
                      <a:lnTo>
                        <a:pt x="307" y="2149"/>
                      </a:lnTo>
                      <a:lnTo>
                        <a:pt x="298" y="2073"/>
                      </a:lnTo>
                      <a:lnTo>
                        <a:pt x="243" y="2015"/>
                      </a:lnTo>
                      <a:lnTo>
                        <a:pt x="194" y="1953"/>
                      </a:lnTo>
                      <a:lnTo>
                        <a:pt x="149" y="1887"/>
                      </a:lnTo>
                      <a:lnTo>
                        <a:pt x="111" y="1817"/>
                      </a:lnTo>
                      <a:lnTo>
                        <a:pt x="77" y="1745"/>
                      </a:lnTo>
                      <a:lnTo>
                        <a:pt x="50" y="1671"/>
                      </a:lnTo>
                      <a:lnTo>
                        <a:pt x="27" y="1595"/>
                      </a:lnTo>
                      <a:lnTo>
                        <a:pt x="12" y="1515"/>
                      </a:lnTo>
                      <a:lnTo>
                        <a:pt x="2" y="1436"/>
                      </a:lnTo>
                      <a:lnTo>
                        <a:pt x="0" y="1354"/>
                      </a:lnTo>
                      <a:lnTo>
                        <a:pt x="2" y="1267"/>
                      </a:lnTo>
                      <a:lnTo>
                        <a:pt x="14" y="1183"/>
                      </a:lnTo>
                      <a:lnTo>
                        <a:pt x="31" y="1099"/>
                      </a:lnTo>
                      <a:lnTo>
                        <a:pt x="56" y="1020"/>
                      </a:lnTo>
                      <a:lnTo>
                        <a:pt x="86" y="943"/>
                      </a:lnTo>
                      <a:lnTo>
                        <a:pt x="123" y="870"/>
                      </a:lnTo>
                      <a:lnTo>
                        <a:pt x="165" y="799"/>
                      </a:lnTo>
                      <a:lnTo>
                        <a:pt x="212" y="733"/>
                      </a:lnTo>
                      <a:lnTo>
                        <a:pt x="264" y="671"/>
                      </a:lnTo>
                      <a:lnTo>
                        <a:pt x="322" y="614"/>
                      </a:lnTo>
                      <a:lnTo>
                        <a:pt x="382" y="562"/>
                      </a:lnTo>
                      <a:lnTo>
                        <a:pt x="448" y="515"/>
                      </a:lnTo>
                      <a:lnTo>
                        <a:pt x="518" y="472"/>
                      </a:lnTo>
                      <a:lnTo>
                        <a:pt x="590" y="436"/>
                      </a:lnTo>
                      <a:lnTo>
                        <a:pt x="667" y="407"/>
                      </a:lnTo>
                      <a:lnTo>
                        <a:pt x="745" y="383"/>
                      </a:lnTo>
                      <a:lnTo>
                        <a:pt x="827" y="367"/>
                      </a:lnTo>
                      <a:lnTo>
                        <a:pt x="910" y="357"/>
                      </a:lnTo>
                      <a:lnTo>
                        <a:pt x="962" y="295"/>
                      </a:lnTo>
                      <a:lnTo>
                        <a:pt x="1018" y="238"/>
                      </a:lnTo>
                      <a:lnTo>
                        <a:pt x="1078" y="184"/>
                      </a:lnTo>
                      <a:lnTo>
                        <a:pt x="1142" y="137"/>
                      </a:lnTo>
                      <a:lnTo>
                        <a:pt x="1209" y="95"/>
                      </a:lnTo>
                      <a:lnTo>
                        <a:pt x="1279" y="58"/>
                      </a:lnTo>
                      <a:lnTo>
                        <a:pt x="1352" y="27"/>
                      </a:lnTo>
                      <a:lnTo>
                        <a:pt x="1427" y="0"/>
                      </a:lnTo>
                      <a:close/>
                    </a:path>
                  </a:pathLst>
                </a:custGeom>
                <a:solidFill>
                  <a:srgbClr val="81BC4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" name="Group 4"/>
              <p:cNvGrpSpPr>
                <a:grpSpLocks noChangeAspect="1"/>
              </p:cNvGrpSpPr>
              <p:nvPr/>
            </p:nvGrpSpPr>
            <p:grpSpPr bwMode="auto">
              <a:xfrm>
                <a:off x="4815950" y="4247310"/>
                <a:ext cx="1270490" cy="1822993"/>
                <a:chOff x="2412" y="111"/>
                <a:chExt cx="2856" cy="4098"/>
              </a:xfr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38" name="Freeform 6"/>
                <p:cNvSpPr>
                  <a:spLocks/>
                </p:cNvSpPr>
                <p:nvPr/>
              </p:nvSpPr>
              <p:spPr bwMode="auto">
                <a:xfrm>
                  <a:off x="2412" y="111"/>
                  <a:ext cx="2856" cy="2856"/>
                </a:xfrm>
                <a:custGeom>
                  <a:avLst/>
                  <a:gdLst>
                    <a:gd name="T0" fmla="*/ 1814 w 2856"/>
                    <a:gd name="T1" fmla="*/ 4 h 2856"/>
                    <a:gd name="T2" fmla="*/ 1986 w 2856"/>
                    <a:gd name="T3" fmla="*/ 34 h 2856"/>
                    <a:gd name="T4" fmla="*/ 2146 w 2856"/>
                    <a:gd name="T5" fmla="*/ 89 h 2856"/>
                    <a:gd name="T6" fmla="*/ 2292 w 2856"/>
                    <a:gd name="T7" fmla="*/ 170 h 2856"/>
                    <a:gd name="T8" fmla="*/ 2424 w 2856"/>
                    <a:gd name="T9" fmla="*/ 273 h 2856"/>
                    <a:gd name="T10" fmla="*/ 2537 w 2856"/>
                    <a:gd name="T11" fmla="*/ 396 h 2856"/>
                    <a:gd name="T12" fmla="*/ 2629 w 2856"/>
                    <a:gd name="T13" fmla="*/ 535 h 2856"/>
                    <a:gd name="T14" fmla="*/ 2697 w 2856"/>
                    <a:gd name="T15" fmla="*/ 689 h 2856"/>
                    <a:gd name="T16" fmla="*/ 2741 w 2856"/>
                    <a:gd name="T17" fmla="*/ 856 h 2856"/>
                    <a:gd name="T18" fmla="*/ 2755 w 2856"/>
                    <a:gd name="T19" fmla="*/ 1031 h 2856"/>
                    <a:gd name="T20" fmla="*/ 2744 w 2856"/>
                    <a:gd name="T21" fmla="*/ 1188 h 2856"/>
                    <a:gd name="T22" fmla="*/ 2708 w 2856"/>
                    <a:gd name="T23" fmla="*/ 1341 h 2856"/>
                    <a:gd name="T24" fmla="*/ 2721 w 2856"/>
                    <a:gd name="T25" fmla="*/ 1472 h 2856"/>
                    <a:gd name="T26" fmla="*/ 2785 w 2856"/>
                    <a:gd name="T27" fmla="*/ 1592 h 2856"/>
                    <a:gd name="T28" fmla="*/ 2830 w 2856"/>
                    <a:gd name="T29" fmla="*/ 1720 h 2856"/>
                    <a:gd name="T30" fmla="*/ 2852 w 2856"/>
                    <a:gd name="T31" fmla="*/ 1855 h 2856"/>
                    <a:gd name="T32" fmla="*/ 2851 w 2856"/>
                    <a:gd name="T33" fmla="*/ 2004 h 2856"/>
                    <a:gd name="T34" fmla="*/ 2822 w 2856"/>
                    <a:gd name="T35" fmla="*/ 2158 h 2856"/>
                    <a:gd name="T36" fmla="*/ 2765 w 2856"/>
                    <a:gd name="T37" fmla="*/ 2300 h 2856"/>
                    <a:gd name="T38" fmla="*/ 2686 w 2856"/>
                    <a:gd name="T39" fmla="*/ 2428 h 2856"/>
                    <a:gd name="T40" fmla="*/ 2584 w 2856"/>
                    <a:gd name="T41" fmla="*/ 2538 h 2856"/>
                    <a:gd name="T42" fmla="*/ 2465 w 2856"/>
                    <a:gd name="T43" fmla="*/ 2630 h 2856"/>
                    <a:gd name="T44" fmla="*/ 2330 w 2856"/>
                    <a:gd name="T45" fmla="*/ 2698 h 2856"/>
                    <a:gd name="T46" fmla="*/ 2182 w 2856"/>
                    <a:gd name="T47" fmla="*/ 2742 h 2856"/>
                    <a:gd name="T48" fmla="*/ 2024 w 2856"/>
                    <a:gd name="T49" fmla="*/ 2757 h 2856"/>
                    <a:gd name="T50" fmla="*/ 1880 w 2856"/>
                    <a:gd name="T51" fmla="*/ 2744 h 2856"/>
                    <a:gd name="T52" fmla="*/ 1742 w 2856"/>
                    <a:gd name="T53" fmla="*/ 2708 h 2856"/>
                    <a:gd name="T54" fmla="*/ 1614 w 2856"/>
                    <a:gd name="T55" fmla="*/ 2649 h 2856"/>
                    <a:gd name="T56" fmla="*/ 1568 w 2856"/>
                    <a:gd name="T57" fmla="*/ 2685 h 2856"/>
                    <a:gd name="T58" fmla="*/ 1476 w 2856"/>
                    <a:gd name="T59" fmla="*/ 2748 h 2856"/>
                    <a:gd name="T60" fmla="*/ 1367 w 2856"/>
                    <a:gd name="T61" fmla="*/ 2802 h 2856"/>
                    <a:gd name="T62" fmla="*/ 1242 w 2856"/>
                    <a:gd name="T63" fmla="*/ 2839 h 2856"/>
                    <a:gd name="T64" fmla="*/ 1134 w 2856"/>
                    <a:gd name="T65" fmla="*/ 2854 h 2856"/>
                    <a:gd name="T66" fmla="*/ 1002 w 2856"/>
                    <a:gd name="T67" fmla="*/ 2852 h 2856"/>
                    <a:gd name="T68" fmla="*/ 854 w 2856"/>
                    <a:gd name="T69" fmla="*/ 2823 h 2856"/>
                    <a:gd name="T70" fmla="*/ 718 w 2856"/>
                    <a:gd name="T71" fmla="*/ 2768 h 2856"/>
                    <a:gd name="T72" fmla="*/ 596 w 2856"/>
                    <a:gd name="T73" fmla="*/ 2689 h 2856"/>
                    <a:gd name="T74" fmla="*/ 490 w 2856"/>
                    <a:gd name="T75" fmla="*/ 2588 h 2856"/>
                    <a:gd name="T76" fmla="*/ 405 w 2856"/>
                    <a:gd name="T77" fmla="*/ 2470 h 2856"/>
                    <a:gd name="T78" fmla="*/ 343 w 2856"/>
                    <a:gd name="T79" fmla="*/ 2337 h 2856"/>
                    <a:gd name="T80" fmla="*/ 307 w 2856"/>
                    <a:gd name="T81" fmla="*/ 2192 h 2856"/>
                    <a:gd name="T82" fmla="*/ 243 w 2856"/>
                    <a:gd name="T83" fmla="*/ 2058 h 2856"/>
                    <a:gd name="T84" fmla="*/ 149 w 2856"/>
                    <a:gd name="T85" fmla="*/ 1930 h 2856"/>
                    <a:gd name="T86" fmla="*/ 77 w 2856"/>
                    <a:gd name="T87" fmla="*/ 1788 h 2856"/>
                    <a:gd name="T88" fmla="*/ 27 w 2856"/>
                    <a:gd name="T89" fmla="*/ 1638 h 2856"/>
                    <a:gd name="T90" fmla="*/ 2 w 2856"/>
                    <a:gd name="T91" fmla="*/ 1479 h 2856"/>
                    <a:gd name="T92" fmla="*/ 2 w 2856"/>
                    <a:gd name="T93" fmla="*/ 1310 h 2856"/>
                    <a:gd name="T94" fmla="*/ 31 w 2856"/>
                    <a:gd name="T95" fmla="*/ 1142 h 2856"/>
                    <a:gd name="T96" fmla="*/ 86 w 2856"/>
                    <a:gd name="T97" fmla="*/ 986 h 2856"/>
                    <a:gd name="T98" fmla="*/ 165 w 2856"/>
                    <a:gd name="T99" fmla="*/ 842 h 2856"/>
                    <a:gd name="T100" fmla="*/ 264 w 2856"/>
                    <a:gd name="T101" fmla="*/ 714 h 2856"/>
                    <a:gd name="T102" fmla="*/ 382 w 2856"/>
                    <a:gd name="T103" fmla="*/ 605 h 2856"/>
                    <a:gd name="T104" fmla="*/ 518 w 2856"/>
                    <a:gd name="T105" fmla="*/ 515 h 2856"/>
                    <a:gd name="T106" fmla="*/ 667 w 2856"/>
                    <a:gd name="T107" fmla="*/ 450 h 2856"/>
                    <a:gd name="T108" fmla="*/ 827 w 2856"/>
                    <a:gd name="T109" fmla="*/ 410 h 2856"/>
                    <a:gd name="T110" fmla="*/ 962 w 2856"/>
                    <a:gd name="T111" fmla="*/ 338 h 2856"/>
                    <a:gd name="T112" fmla="*/ 1078 w 2856"/>
                    <a:gd name="T113" fmla="*/ 227 h 2856"/>
                    <a:gd name="T114" fmla="*/ 1209 w 2856"/>
                    <a:gd name="T115" fmla="*/ 138 h 2856"/>
                    <a:gd name="T116" fmla="*/ 1352 w 2856"/>
                    <a:gd name="T117" fmla="*/ 70 h 2856"/>
                    <a:gd name="T118" fmla="*/ 1500 w 2856"/>
                    <a:gd name="T119" fmla="*/ 25 h 2856"/>
                    <a:gd name="T120" fmla="*/ 1649 w 2856"/>
                    <a:gd name="T121" fmla="*/ 2 h 2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56" h="2856">
                      <a:moveTo>
                        <a:pt x="1725" y="0"/>
                      </a:moveTo>
                      <a:lnTo>
                        <a:pt x="1814" y="4"/>
                      </a:lnTo>
                      <a:lnTo>
                        <a:pt x="1901" y="15"/>
                      </a:lnTo>
                      <a:lnTo>
                        <a:pt x="1986" y="34"/>
                      </a:lnTo>
                      <a:lnTo>
                        <a:pt x="2066" y="58"/>
                      </a:lnTo>
                      <a:lnTo>
                        <a:pt x="2146" y="89"/>
                      </a:lnTo>
                      <a:lnTo>
                        <a:pt x="2220" y="127"/>
                      </a:lnTo>
                      <a:lnTo>
                        <a:pt x="2292" y="170"/>
                      </a:lnTo>
                      <a:lnTo>
                        <a:pt x="2361" y="220"/>
                      </a:lnTo>
                      <a:lnTo>
                        <a:pt x="2424" y="273"/>
                      </a:lnTo>
                      <a:lnTo>
                        <a:pt x="2482" y="333"/>
                      </a:lnTo>
                      <a:lnTo>
                        <a:pt x="2537" y="396"/>
                      </a:lnTo>
                      <a:lnTo>
                        <a:pt x="2585" y="463"/>
                      </a:lnTo>
                      <a:lnTo>
                        <a:pt x="2629" y="535"/>
                      </a:lnTo>
                      <a:lnTo>
                        <a:pt x="2666" y="611"/>
                      </a:lnTo>
                      <a:lnTo>
                        <a:pt x="2697" y="689"/>
                      </a:lnTo>
                      <a:lnTo>
                        <a:pt x="2723" y="771"/>
                      </a:lnTo>
                      <a:lnTo>
                        <a:pt x="2741" y="856"/>
                      </a:lnTo>
                      <a:lnTo>
                        <a:pt x="2752" y="943"/>
                      </a:lnTo>
                      <a:lnTo>
                        <a:pt x="2755" y="1031"/>
                      </a:lnTo>
                      <a:lnTo>
                        <a:pt x="2753" y="1110"/>
                      </a:lnTo>
                      <a:lnTo>
                        <a:pt x="2744" y="1188"/>
                      </a:lnTo>
                      <a:lnTo>
                        <a:pt x="2728" y="1265"/>
                      </a:lnTo>
                      <a:lnTo>
                        <a:pt x="2708" y="1341"/>
                      </a:lnTo>
                      <a:lnTo>
                        <a:pt x="2681" y="1416"/>
                      </a:lnTo>
                      <a:lnTo>
                        <a:pt x="2721" y="1472"/>
                      </a:lnTo>
                      <a:lnTo>
                        <a:pt x="2755" y="1530"/>
                      </a:lnTo>
                      <a:lnTo>
                        <a:pt x="2785" y="1592"/>
                      </a:lnTo>
                      <a:lnTo>
                        <a:pt x="2810" y="1655"/>
                      </a:lnTo>
                      <a:lnTo>
                        <a:pt x="2830" y="1720"/>
                      </a:lnTo>
                      <a:lnTo>
                        <a:pt x="2844" y="1787"/>
                      </a:lnTo>
                      <a:lnTo>
                        <a:pt x="2852" y="1855"/>
                      </a:lnTo>
                      <a:lnTo>
                        <a:pt x="2856" y="1925"/>
                      </a:lnTo>
                      <a:lnTo>
                        <a:pt x="2851" y="2004"/>
                      </a:lnTo>
                      <a:lnTo>
                        <a:pt x="2840" y="2083"/>
                      </a:lnTo>
                      <a:lnTo>
                        <a:pt x="2822" y="2158"/>
                      </a:lnTo>
                      <a:lnTo>
                        <a:pt x="2798" y="2230"/>
                      </a:lnTo>
                      <a:lnTo>
                        <a:pt x="2765" y="2300"/>
                      </a:lnTo>
                      <a:lnTo>
                        <a:pt x="2728" y="2366"/>
                      </a:lnTo>
                      <a:lnTo>
                        <a:pt x="2686" y="2428"/>
                      </a:lnTo>
                      <a:lnTo>
                        <a:pt x="2637" y="2486"/>
                      </a:lnTo>
                      <a:lnTo>
                        <a:pt x="2584" y="2538"/>
                      </a:lnTo>
                      <a:lnTo>
                        <a:pt x="2527" y="2587"/>
                      </a:lnTo>
                      <a:lnTo>
                        <a:pt x="2465" y="2630"/>
                      </a:lnTo>
                      <a:lnTo>
                        <a:pt x="2399" y="2667"/>
                      </a:lnTo>
                      <a:lnTo>
                        <a:pt x="2330" y="2698"/>
                      </a:lnTo>
                      <a:lnTo>
                        <a:pt x="2256" y="2723"/>
                      </a:lnTo>
                      <a:lnTo>
                        <a:pt x="2182" y="2742"/>
                      </a:lnTo>
                      <a:lnTo>
                        <a:pt x="2104" y="2753"/>
                      </a:lnTo>
                      <a:lnTo>
                        <a:pt x="2024" y="2757"/>
                      </a:lnTo>
                      <a:lnTo>
                        <a:pt x="1951" y="2753"/>
                      </a:lnTo>
                      <a:lnTo>
                        <a:pt x="1880" y="2744"/>
                      </a:lnTo>
                      <a:lnTo>
                        <a:pt x="1810" y="2730"/>
                      </a:lnTo>
                      <a:lnTo>
                        <a:pt x="1742" y="2708"/>
                      </a:lnTo>
                      <a:lnTo>
                        <a:pt x="1676" y="2681"/>
                      </a:lnTo>
                      <a:lnTo>
                        <a:pt x="1614" y="2649"/>
                      </a:lnTo>
                      <a:lnTo>
                        <a:pt x="1612" y="2648"/>
                      </a:lnTo>
                      <a:lnTo>
                        <a:pt x="1568" y="2685"/>
                      </a:lnTo>
                      <a:lnTo>
                        <a:pt x="1524" y="2718"/>
                      </a:lnTo>
                      <a:lnTo>
                        <a:pt x="1476" y="2748"/>
                      </a:lnTo>
                      <a:lnTo>
                        <a:pt x="1427" y="2775"/>
                      </a:lnTo>
                      <a:lnTo>
                        <a:pt x="1367" y="2802"/>
                      </a:lnTo>
                      <a:lnTo>
                        <a:pt x="1305" y="2823"/>
                      </a:lnTo>
                      <a:lnTo>
                        <a:pt x="1242" y="2839"/>
                      </a:lnTo>
                      <a:lnTo>
                        <a:pt x="1188" y="2849"/>
                      </a:lnTo>
                      <a:lnTo>
                        <a:pt x="1134" y="2854"/>
                      </a:lnTo>
                      <a:lnTo>
                        <a:pt x="1080" y="2856"/>
                      </a:lnTo>
                      <a:lnTo>
                        <a:pt x="1002" y="2852"/>
                      </a:lnTo>
                      <a:lnTo>
                        <a:pt x="928" y="2841"/>
                      </a:lnTo>
                      <a:lnTo>
                        <a:pt x="854" y="2823"/>
                      </a:lnTo>
                      <a:lnTo>
                        <a:pt x="785" y="2798"/>
                      </a:lnTo>
                      <a:lnTo>
                        <a:pt x="718" y="2768"/>
                      </a:lnTo>
                      <a:lnTo>
                        <a:pt x="654" y="2731"/>
                      </a:lnTo>
                      <a:lnTo>
                        <a:pt x="596" y="2689"/>
                      </a:lnTo>
                      <a:lnTo>
                        <a:pt x="541" y="2640"/>
                      </a:lnTo>
                      <a:lnTo>
                        <a:pt x="490" y="2588"/>
                      </a:lnTo>
                      <a:lnTo>
                        <a:pt x="446" y="2531"/>
                      </a:lnTo>
                      <a:lnTo>
                        <a:pt x="405" y="2470"/>
                      </a:lnTo>
                      <a:lnTo>
                        <a:pt x="371" y="2405"/>
                      </a:lnTo>
                      <a:lnTo>
                        <a:pt x="343" y="2337"/>
                      </a:lnTo>
                      <a:lnTo>
                        <a:pt x="322" y="2266"/>
                      </a:lnTo>
                      <a:lnTo>
                        <a:pt x="307" y="2192"/>
                      </a:lnTo>
                      <a:lnTo>
                        <a:pt x="298" y="2116"/>
                      </a:lnTo>
                      <a:lnTo>
                        <a:pt x="243" y="2058"/>
                      </a:lnTo>
                      <a:lnTo>
                        <a:pt x="194" y="1996"/>
                      </a:lnTo>
                      <a:lnTo>
                        <a:pt x="149" y="1930"/>
                      </a:lnTo>
                      <a:lnTo>
                        <a:pt x="111" y="1860"/>
                      </a:lnTo>
                      <a:lnTo>
                        <a:pt x="77" y="1788"/>
                      </a:lnTo>
                      <a:lnTo>
                        <a:pt x="50" y="1714"/>
                      </a:lnTo>
                      <a:lnTo>
                        <a:pt x="27" y="1638"/>
                      </a:lnTo>
                      <a:lnTo>
                        <a:pt x="12" y="1558"/>
                      </a:lnTo>
                      <a:lnTo>
                        <a:pt x="2" y="1479"/>
                      </a:lnTo>
                      <a:lnTo>
                        <a:pt x="0" y="1397"/>
                      </a:lnTo>
                      <a:lnTo>
                        <a:pt x="2" y="1310"/>
                      </a:lnTo>
                      <a:lnTo>
                        <a:pt x="14" y="1226"/>
                      </a:lnTo>
                      <a:lnTo>
                        <a:pt x="31" y="1142"/>
                      </a:lnTo>
                      <a:lnTo>
                        <a:pt x="56" y="1063"/>
                      </a:lnTo>
                      <a:lnTo>
                        <a:pt x="86" y="986"/>
                      </a:lnTo>
                      <a:lnTo>
                        <a:pt x="123" y="913"/>
                      </a:lnTo>
                      <a:lnTo>
                        <a:pt x="165" y="842"/>
                      </a:lnTo>
                      <a:lnTo>
                        <a:pt x="212" y="776"/>
                      </a:lnTo>
                      <a:lnTo>
                        <a:pt x="264" y="714"/>
                      </a:lnTo>
                      <a:lnTo>
                        <a:pt x="322" y="657"/>
                      </a:lnTo>
                      <a:lnTo>
                        <a:pt x="382" y="605"/>
                      </a:lnTo>
                      <a:lnTo>
                        <a:pt x="448" y="558"/>
                      </a:lnTo>
                      <a:lnTo>
                        <a:pt x="518" y="515"/>
                      </a:lnTo>
                      <a:lnTo>
                        <a:pt x="590" y="479"/>
                      </a:lnTo>
                      <a:lnTo>
                        <a:pt x="667" y="450"/>
                      </a:lnTo>
                      <a:lnTo>
                        <a:pt x="745" y="426"/>
                      </a:lnTo>
                      <a:lnTo>
                        <a:pt x="827" y="410"/>
                      </a:lnTo>
                      <a:lnTo>
                        <a:pt x="910" y="400"/>
                      </a:lnTo>
                      <a:lnTo>
                        <a:pt x="962" y="338"/>
                      </a:lnTo>
                      <a:lnTo>
                        <a:pt x="1018" y="281"/>
                      </a:lnTo>
                      <a:lnTo>
                        <a:pt x="1078" y="227"/>
                      </a:lnTo>
                      <a:lnTo>
                        <a:pt x="1142" y="180"/>
                      </a:lnTo>
                      <a:lnTo>
                        <a:pt x="1209" y="138"/>
                      </a:lnTo>
                      <a:lnTo>
                        <a:pt x="1279" y="101"/>
                      </a:lnTo>
                      <a:lnTo>
                        <a:pt x="1352" y="70"/>
                      </a:lnTo>
                      <a:lnTo>
                        <a:pt x="1427" y="43"/>
                      </a:lnTo>
                      <a:lnTo>
                        <a:pt x="1500" y="25"/>
                      </a:lnTo>
                      <a:lnTo>
                        <a:pt x="1573" y="11"/>
                      </a:lnTo>
                      <a:lnTo>
                        <a:pt x="1649" y="2"/>
                      </a:lnTo>
                      <a:lnTo>
                        <a:pt x="1725" y="0"/>
                      </a:lnTo>
                      <a:close/>
                    </a:path>
                  </a:pathLst>
                </a:custGeom>
                <a:solidFill>
                  <a:srgbClr val="A5DA6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9" name="Freeform 7"/>
                <p:cNvSpPr>
                  <a:spLocks/>
                </p:cNvSpPr>
                <p:nvPr/>
              </p:nvSpPr>
              <p:spPr bwMode="auto">
                <a:xfrm>
                  <a:off x="3654" y="2759"/>
                  <a:ext cx="372" cy="1450"/>
                </a:xfrm>
                <a:custGeom>
                  <a:avLst/>
                  <a:gdLst>
                    <a:gd name="T0" fmla="*/ 370 w 372"/>
                    <a:gd name="T1" fmla="*/ 0 h 1450"/>
                    <a:gd name="T2" fmla="*/ 372 w 372"/>
                    <a:gd name="T3" fmla="*/ 1 h 1450"/>
                    <a:gd name="T4" fmla="*/ 372 w 372"/>
                    <a:gd name="T5" fmla="*/ 1264 h 1450"/>
                    <a:gd name="T6" fmla="*/ 367 w 372"/>
                    <a:gd name="T7" fmla="*/ 1301 h 1450"/>
                    <a:gd name="T8" fmla="*/ 357 w 372"/>
                    <a:gd name="T9" fmla="*/ 1336 h 1450"/>
                    <a:gd name="T10" fmla="*/ 340 w 372"/>
                    <a:gd name="T11" fmla="*/ 1368 h 1450"/>
                    <a:gd name="T12" fmla="*/ 318 w 372"/>
                    <a:gd name="T13" fmla="*/ 1395 h 1450"/>
                    <a:gd name="T14" fmla="*/ 289 w 372"/>
                    <a:gd name="T15" fmla="*/ 1418 h 1450"/>
                    <a:gd name="T16" fmla="*/ 258 w 372"/>
                    <a:gd name="T17" fmla="*/ 1435 h 1450"/>
                    <a:gd name="T18" fmla="*/ 223 w 372"/>
                    <a:gd name="T19" fmla="*/ 1446 h 1450"/>
                    <a:gd name="T20" fmla="*/ 185 w 372"/>
                    <a:gd name="T21" fmla="*/ 1450 h 1450"/>
                    <a:gd name="T22" fmla="*/ 148 w 372"/>
                    <a:gd name="T23" fmla="*/ 1446 h 1450"/>
                    <a:gd name="T24" fmla="*/ 113 w 372"/>
                    <a:gd name="T25" fmla="*/ 1435 h 1450"/>
                    <a:gd name="T26" fmla="*/ 82 w 372"/>
                    <a:gd name="T27" fmla="*/ 1418 h 1450"/>
                    <a:gd name="T28" fmla="*/ 53 w 372"/>
                    <a:gd name="T29" fmla="*/ 1395 h 1450"/>
                    <a:gd name="T30" fmla="*/ 31 w 372"/>
                    <a:gd name="T31" fmla="*/ 1368 h 1450"/>
                    <a:gd name="T32" fmla="*/ 13 w 372"/>
                    <a:gd name="T33" fmla="*/ 1336 h 1450"/>
                    <a:gd name="T34" fmla="*/ 3 w 372"/>
                    <a:gd name="T35" fmla="*/ 1301 h 1450"/>
                    <a:gd name="T36" fmla="*/ 0 w 372"/>
                    <a:gd name="T37" fmla="*/ 1264 h 1450"/>
                    <a:gd name="T38" fmla="*/ 0 w 372"/>
                    <a:gd name="T39" fmla="*/ 191 h 1450"/>
                    <a:gd name="T40" fmla="*/ 63 w 372"/>
                    <a:gd name="T41" fmla="*/ 175 h 1450"/>
                    <a:gd name="T42" fmla="*/ 125 w 372"/>
                    <a:gd name="T43" fmla="*/ 154 h 1450"/>
                    <a:gd name="T44" fmla="*/ 185 w 372"/>
                    <a:gd name="T45" fmla="*/ 127 h 1450"/>
                    <a:gd name="T46" fmla="*/ 234 w 372"/>
                    <a:gd name="T47" fmla="*/ 100 h 1450"/>
                    <a:gd name="T48" fmla="*/ 282 w 372"/>
                    <a:gd name="T49" fmla="*/ 70 h 1450"/>
                    <a:gd name="T50" fmla="*/ 326 w 372"/>
                    <a:gd name="T51" fmla="*/ 37 h 1450"/>
                    <a:gd name="T52" fmla="*/ 370 w 372"/>
                    <a:gd name="T53" fmla="*/ 0 h 1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72" h="1450">
                      <a:moveTo>
                        <a:pt x="370" y="0"/>
                      </a:moveTo>
                      <a:lnTo>
                        <a:pt x="372" y="1"/>
                      </a:lnTo>
                      <a:lnTo>
                        <a:pt x="372" y="1264"/>
                      </a:lnTo>
                      <a:lnTo>
                        <a:pt x="367" y="1301"/>
                      </a:lnTo>
                      <a:lnTo>
                        <a:pt x="357" y="1336"/>
                      </a:lnTo>
                      <a:lnTo>
                        <a:pt x="340" y="1368"/>
                      </a:lnTo>
                      <a:lnTo>
                        <a:pt x="318" y="1395"/>
                      </a:lnTo>
                      <a:lnTo>
                        <a:pt x="289" y="1418"/>
                      </a:lnTo>
                      <a:lnTo>
                        <a:pt x="258" y="1435"/>
                      </a:lnTo>
                      <a:lnTo>
                        <a:pt x="223" y="1446"/>
                      </a:lnTo>
                      <a:lnTo>
                        <a:pt x="185" y="1450"/>
                      </a:lnTo>
                      <a:lnTo>
                        <a:pt x="148" y="1446"/>
                      </a:lnTo>
                      <a:lnTo>
                        <a:pt x="113" y="1435"/>
                      </a:lnTo>
                      <a:lnTo>
                        <a:pt x="82" y="1418"/>
                      </a:lnTo>
                      <a:lnTo>
                        <a:pt x="53" y="1395"/>
                      </a:lnTo>
                      <a:lnTo>
                        <a:pt x="31" y="1368"/>
                      </a:lnTo>
                      <a:lnTo>
                        <a:pt x="13" y="1336"/>
                      </a:lnTo>
                      <a:lnTo>
                        <a:pt x="3" y="1301"/>
                      </a:lnTo>
                      <a:lnTo>
                        <a:pt x="0" y="1264"/>
                      </a:lnTo>
                      <a:lnTo>
                        <a:pt x="0" y="191"/>
                      </a:lnTo>
                      <a:lnTo>
                        <a:pt x="63" y="175"/>
                      </a:lnTo>
                      <a:lnTo>
                        <a:pt x="125" y="154"/>
                      </a:lnTo>
                      <a:lnTo>
                        <a:pt x="185" y="127"/>
                      </a:lnTo>
                      <a:lnTo>
                        <a:pt x="234" y="100"/>
                      </a:lnTo>
                      <a:lnTo>
                        <a:pt x="282" y="70"/>
                      </a:lnTo>
                      <a:lnTo>
                        <a:pt x="326" y="37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rgbClr val="AD8C6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0" name="Freeform 8"/>
                <p:cNvSpPr>
                  <a:spLocks/>
                </p:cNvSpPr>
                <p:nvPr/>
              </p:nvSpPr>
              <p:spPr bwMode="auto">
                <a:xfrm>
                  <a:off x="2412" y="154"/>
                  <a:ext cx="1427" cy="2813"/>
                </a:xfrm>
                <a:custGeom>
                  <a:avLst/>
                  <a:gdLst>
                    <a:gd name="T0" fmla="*/ 1427 w 1427"/>
                    <a:gd name="T1" fmla="*/ 0 h 2813"/>
                    <a:gd name="T2" fmla="*/ 1427 w 1427"/>
                    <a:gd name="T3" fmla="*/ 2732 h 2813"/>
                    <a:gd name="T4" fmla="*/ 1367 w 1427"/>
                    <a:gd name="T5" fmla="*/ 2759 h 2813"/>
                    <a:gd name="T6" fmla="*/ 1305 w 1427"/>
                    <a:gd name="T7" fmla="*/ 2780 h 2813"/>
                    <a:gd name="T8" fmla="*/ 1242 w 1427"/>
                    <a:gd name="T9" fmla="*/ 2796 h 2813"/>
                    <a:gd name="T10" fmla="*/ 1188 w 1427"/>
                    <a:gd name="T11" fmla="*/ 2806 h 2813"/>
                    <a:gd name="T12" fmla="*/ 1134 w 1427"/>
                    <a:gd name="T13" fmla="*/ 2811 h 2813"/>
                    <a:gd name="T14" fmla="*/ 1080 w 1427"/>
                    <a:gd name="T15" fmla="*/ 2813 h 2813"/>
                    <a:gd name="T16" fmla="*/ 1002 w 1427"/>
                    <a:gd name="T17" fmla="*/ 2809 h 2813"/>
                    <a:gd name="T18" fmla="*/ 928 w 1427"/>
                    <a:gd name="T19" fmla="*/ 2798 h 2813"/>
                    <a:gd name="T20" fmla="*/ 854 w 1427"/>
                    <a:gd name="T21" fmla="*/ 2780 h 2813"/>
                    <a:gd name="T22" fmla="*/ 785 w 1427"/>
                    <a:gd name="T23" fmla="*/ 2755 h 2813"/>
                    <a:gd name="T24" fmla="*/ 718 w 1427"/>
                    <a:gd name="T25" fmla="*/ 2725 h 2813"/>
                    <a:gd name="T26" fmla="*/ 654 w 1427"/>
                    <a:gd name="T27" fmla="*/ 2688 h 2813"/>
                    <a:gd name="T28" fmla="*/ 596 w 1427"/>
                    <a:gd name="T29" fmla="*/ 2646 h 2813"/>
                    <a:gd name="T30" fmla="*/ 541 w 1427"/>
                    <a:gd name="T31" fmla="*/ 2597 h 2813"/>
                    <a:gd name="T32" fmla="*/ 490 w 1427"/>
                    <a:gd name="T33" fmla="*/ 2545 h 2813"/>
                    <a:gd name="T34" fmla="*/ 446 w 1427"/>
                    <a:gd name="T35" fmla="*/ 2488 h 2813"/>
                    <a:gd name="T36" fmla="*/ 405 w 1427"/>
                    <a:gd name="T37" fmla="*/ 2427 h 2813"/>
                    <a:gd name="T38" fmla="*/ 371 w 1427"/>
                    <a:gd name="T39" fmla="*/ 2362 h 2813"/>
                    <a:gd name="T40" fmla="*/ 343 w 1427"/>
                    <a:gd name="T41" fmla="*/ 2294 h 2813"/>
                    <a:gd name="T42" fmla="*/ 322 w 1427"/>
                    <a:gd name="T43" fmla="*/ 2223 h 2813"/>
                    <a:gd name="T44" fmla="*/ 307 w 1427"/>
                    <a:gd name="T45" fmla="*/ 2149 h 2813"/>
                    <a:gd name="T46" fmla="*/ 298 w 1427"/>
                    <a:gd name="T47" fmla="*/ 2073 h 2813"/>
                    <a:gd name="T48" fmla="*/ 243 w 1427"/>
                    <a:gd name="T49" fmla="*/ 2015 h 2813"/>
                    <a:gd name="T50" fmla="*/ 194 w 1427"/>
                    <a:gd name="T51" fmla="*/ 1953 h 2813"/>
                    <a:gd name="T52" fmla="*/ 149 w 1427"/>
                    <a:gd name="T53" fmla="*/ 1887 h 2813"/>
                    <a:gd name="T54" fmla="*/ 111 w 1427"/>
                    <a:gd name="T55" fmla="*/ 1817 h 2813"/>
                    <a:gd name="T56" fmla="*/ 77 w 1427"/>
                    <a:gd name="T57" fmla="*/ 1745 h 2813"/>
                    <a:gd name="T58" fmla="*/ 50 w 1427"/>
                    <a:gd name="T59" fmla="*/ 1671 h 2813"/>
                    <a:gd name="T60" fmla="*/ 27 w 1427"/>
                    <a:gd name="T61" fmla="*/ 1595 h 2813"/>
                    <a:gd name="T62" fmla="*/ 12 w 1427"/>
                    <a:gd name="T63" fmla="*/ 1515 h 2813"/>
                    <a:gd name="T64" fmla="*/ 2 w 1427"/>
                    <a:gd name="T65" fmla="*/ 1436 h 2813"/>
                    <a:gd name="T66" fmla="*/ 0 w 1427"/>
                    <a:gd name="T67" fmla="*/ 1354 h 2813"/>
                    <a:gd name="T68" fmla="*/ 2 w 1427"/>
                    <a:gd name="T69" fmla="*/ 1267 h 2813"/>
                    <a:gd name="T70" fmla="*/ 14 w 1427"/>
                    <a:gd name="T71" fmla="*/ 1183 h 2813"/>
                    <a:gd name="T72" fmla="*/ 31 w 1427"/>
                    <a:gd name="T73" fmla="*/ 1099 h 2813"/>
                    <a:gd name="T74" fmla="*/ 56 w 1427"/>
                    <a:gd name="T75" fmla="*/ 1020 h 2813"/>
                    <a:gd name="T76" fmla="*/ 86 w 1427"/>
                    <a:gd name="T77" fmla="*/ 943 h 2813"/>
                    <a:gd name="T78" fmla="*/ 123 w 1427"/>
                    <a:gd name="T79" fmla="*/ 870 h 2813"/>
                    <a:gd name="T80" fmla="*/ 165 w 1427"/>
                    <a:gd name="T81" fmla="*/ 799 h 2813"/>
                    <a:gd name="T82" fmla="*/ 212 w 1427"/>
                    <a:gd name="T83" fmla="*/ 733 h 2813"/>
                    <a:gd name="T84" fmla="*/ 264 w 1427"/>
                    <a:gd name="T85" fmla="*/ 671 h 2813"/>
                    <a:gd name="T86" fmla="*/ 322 w 1427"/>
                    <a:gd name="T87" fmla="*/ 614 h 2813"/>
                    <a:gd name="T88" fmla="*/ 382 w 1427"/>
                    <a:gd name="T89" fmla="*/ 562 h 2813"/>
                    <a:gd name="T90" fmla="*/ 448 w 1427"/>
                    <a:gd name="T91" fmla="*/ 515 h 2813"/>
                    <a:gd name="T92" fmla="*/ 518 w 1427"/>
                    <a:gd name="T93" fmla="*/ 472 h 2813"/>
                    <a:gd name="T94" fmla="*/ 590 w 1427"/>
                    <a:gd name="T95" fmla="*/ 436 h 2813"/>
                    <a:gd name="T96" fmla="*/ 667 w 1427"/>
                    <a:gd name="T97" fmla="*/ 407 h 2813"/>
                    <a:gd name="T98" fmla="*/ 745 w 1427"/>
                    <a:gd name="T99" fmla="*/ 383 h 2813"/>
                    <a:gd name="T100" fmla="*/ 827 w 1427"/>
                    <a:gd name="T101" fmla="*/ 367 h 2813"/>
                    <a:gd name="T102" fmla="*/ 910 w 1427"/>
                    <a:gd name="T103" fmla="*/ 357 h 2813"/>
                    <a:gd name="T104" fmla="*/ 962 w 1427"/>
                    <a:gd name="T105" fmla="*/ 295 h 2813"/>
                    <a:gd name="T106" fmla="*/ 1018 w 1427"/>
                    <a:gd name="T107" fmla="*/ 238 h 2813"/>
                    <a:gd name="T108" fmla="*/ 1078 w 1427"/>
                    <a:gd name="T109" fmla="*/ 184 h 2813"/>
                    <a:gd name="T110" fmla="*/ 1142 w 1427"/>
                    <a:gd name="T111" fmla="*/ 137 h 2813"/>
                    <a:gd name="T112" fmla="*/ 1209 w 1427"/>
                    <a:gd name="T113" fmla="*/ 95 h 2813"/>
                    <a:gd name="T114" fmla="*/ 1279 w 1427"/>
                    <a:gd name="T115" fmla="*/ 58 h 2813"/>
                    <a:gd name="T116" fmla="*/ 1352 w 1427"/>
                    <a:gd name="T117" fmla="*/ 27 h 2813"/>
                    <a:gd name="T118" fmla="*/ 1427 w 1427"/>
                    <a:gd name="T119" fmla="*/ 0 h 2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27" h="2813">
                      <a:moveTo>
                        <a:pt x="1427" y="0"/>
                      </a:moveTo>
                      <a:lnTo>
                        <a:pt x="1427" y="2732"/>
                      </a:lnTo>
                      <a:lnTo>
                        <a:pt x="1367" y="2759"/>
                      </a:lnTo>
                      <a:lnTo>
                        <a:pt x="1305" y="2780"/>
                      </a:lnTo>
                      <a:lnTo>
                        <a:pt x="1242" y="2796"/>
                      </a:lnTo>
                      <a:lnTo>
                        <a:pt x="1188" y="2806"/>
                      </a:lnTo>
                      <a:lnTo>
                        <a:pt x="1134" y="2811"/>
                      </a:lnTo>
                      <a:lnTo>
                        <a:pt x="1080" y="2813"/>
                      </a:lnTo>
                      <a:lnTo>
                        <a:pt x="1002" y="2809"/>
                      </a:lnTo>
                      <a:lnTo>
                        <a:pt x="928" y="2798"/>
                      </a:lnTo>
                      <a:lnTo>
                        <a:pt x="854" y="2780"/>
                      </a:lnTo>
                      <a:lnTo>
                        <a:pt x="785" y="2755"/>
                      </a:lnTo>
                      <a:lnTo>
                        <a:pt x="718" y="2725"/>
                      </a:lnTo>
                      <a:lnTo>
                        <a:pt x="654" y="2688"/>
                      </a:lnTo>
                      <a:lnTo>
                        <a:pt x="596" y="2646"/>
                      </a:lnTo>
                      <a:lnTo>
                        <a:pt x="541" y="2597"/>
                      </a:lnTo>
                      <a:lnTo>
                        <a:pt x="490" y="2545"/>
                      </a:lnTo>
                      <a:lnTo>
                        <a:pt x="446" y="2488"/>
                      </a:lnTo>
                      <a:lnTo>
                        <a:pt x="405" y="2427"/>
                      </a:lnTo>
                      <a:lnTo>
                        <a:pt x="371" y="2362"/>
                      </a:lnTo>
                      <a:lnTo>
                        <a:pt x="343" y="2294"/>
                      </a:lnTo>
                      <a:lnTo>
                        <a:pt x="322" y="2223"/>
                      </a:lnTo>
                      <a:lnTo>
                        <a:pt x="307" y="2149"/>
                      </a:lnTo>
                      <a:lnTo>
                        <a:pt x="298" y="2073"/>
                      </a:lnTo>
                      <a:lnTo>
                        <a:pt x="243" y="2015"/>
                      </a:lnTo>
                      <a:lnTo>
                        <a:pt x="194" y="1953"/>
                      </a:lnTo>
                      <a:lnTo>
                        <a:pt x="149" y="1887"/>
                      </a:lnTo>
                      <a:lnTo>
                        <a:pt x="111" y="1817"/>
                      </a:lnTo>
                      <a:lnTo>
                        <a:pt x="77" y="1745"/>
                      </a:lnTo>
                      <a:lnTo>
                        <a:pt x="50" y="1671"/>
                      </a:lnTo>
                      <a:lnTo>
                        <a:pt x="27" y="1595"/>
                      </a:lnTo>
                      <a:lnTo>
                        <a:pt x="12" y="1515"/>
                      </a:lnTo>
                      <a:lnTo>
                        <a:pt x="2" y="1436"/>
                      </a:lnTo>
                      <a:lnTo>
                        <a:pt x="0" y="1354"/>
                      </a:lnTo>
                      <a:lnTo>
                        <a:pt x="2" y="1267"/>
                      </a:lnTo>
                      <a:lnTo>
                        <a:pt x="14" y="1183"/>
                      </a:lnTo>
                      <a:lnTo>
                        <a:pt x="31" y="1099"/>
                      </a:lnTo>
                      <a:lnTo>
                        <a:pt x="56" y="1020"/>
                      </a:lnTo>
                      <a:lnTo>
                        <a:pt x="86" y="943"/>
                      </a:lnTo>
                      <a:lnTo>
                        <a:pt x="123" y="870"/>
                      </a:lnTo>
                      <a:lnTo>
                        <a:pt x="165" y="799"/>
                      </a:lnTo>
                      <a:lnTo>
                        <a:pt x="212" y="733"/>
                      </a:lnTo>
                      <a:lnTo>
                        <a:pt x="264" y="671"/>
                      </a:lnTo>
                      <a:lnTo>
                        <a:pt x="322" y="614"/>
                      </a:lnTo>
                      <a:lnTo>
                        <a:pt x="382" y="562"/>
                      </a:lnTo>
                      <a:lnTo>
                        <a:pt x="448" y="515"/>
                      </a:lnTo>
                      <a:lnTo>
                        <a:pt x="518" y="472"/>
                      </a:lnTo>
                      <a:lnTo>
                        <a:pt x="590" y="436"/>
                      </a:lnTo>
                      <a:lnTo>
                        <a:pt x="667" y="407"/>
                      </a:lnTo>
                      <a:lnTo>
                        <a:pt x="745" y="383"/>
                      </a:lnTo>
                      <a:lnTo>
                        <a:pt x="827" y="367"/>
                      </a:lnTo>
                      <a:lnTo>
                        <a:pt x="910" y="357"/>
                      </a:lnTo>
                      <a:lnTo>
                        <a:pt x="962" y="295"/>
                      </a:lnTo>
                      <a:lnTo>
                        <a:pt x="1018" y="238"/>
                      </a:lnTo>
                      <a:lnTo>
                        <a:pt x="1078" y="184"/>
                      </a:lnTo>
                      <a:lnTo>
                        <a:pt x="1142" y="137"/>
                      </a:lnTo>
                      <a:lnTo>
                        <a:pt x="1209" y="95"/>
                      </a:lnTo>
                      <a:lnTo>
                        <a:pt x="1279" y="58"/>
                      </a:lnTo>
                      <a:lnTo>
                        <a:pt x="1352" y="27"/>
                      </a:lnTo>
                      <a:lnTo>
                        <a:pt x="1427" y="0"/>
                      </a:lnTo>
                      <a:close/>
                    </a:path>
                  </a:pathLst>
                </a:custGeom>
                <a:solidFill>
                  <a:srgbClr val="81BC4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</p:grpSp>
        </p:grpSp>
      </p:grpSp>
      <p:sp>
        <p:nvSpPr>
          <p:cNvPr id="122" name="Freeform 55"/>
          <p:cNvSpPr>
            <a:spLocks/>
          </p:cNvSpPr>
          <p:nvPr/>
        </p:nvSpPr>
        <p:spPr bwMode="auto">
          <a:xfrm>
            <a:off x="10582173" y="1505605"/>
            <a:ext cx="814297" cy="499039"/>
          </a:xfrm>
          <a:custGeom>
            <a:avLst/>
            <a:gdLst>
              <a:gd name="T0" fmla="*/ 1838 w 3395"/>
              <a:gd name="T1" fmla="*/ 3 h 2080"/>
              <a:gd name="T2" fmla="*/ 1988 w 3395"/>
              <a:gd name="T3" fmla="*/ 28 h 2080"/>
              <a:gd name="T4" fmla="*/ 2129 w 3395"/>
              <a:gd name="T5" fmla="*/ 74 h 2080"/>
              <a:gd name="T6" fmla="*/ 2259 w 3395"/>
              <a:gd name="T7" fmla="*/ 142 h 2080"/>
              <a:gd name="T8" fmla="*/ 2378 w 3395"/>
              <a:gd name="T9" fmla="*/ 228 h 2080"/>
              <a:gd name="T10" fmla="*/ 2480 w 3395"/>
              <a:gd name="T11" fmla="*/ 331 h 2080"/>
              <a:gd name="T12" fmla="*/ 2566 w 3395"/>
              <a:gd name="T13" fmla="*/ 448 h 2080"/>
              <a:gd name="T14" fmla="*/ 2634 w 3395"/>
              <a:gd name="T15" fmla="*/ 579 h 2080"/>
              <a:gd name="T16" fmla="*/ 2680 w 3395"/>
              <a:gd name="T17" fmla="*/ 720 h 2080"/>
              <a:gd name="T18" fmla="*/ 2705 w 3395"/>
              <a:gd name="T19" fmla="*/ 870 h 2080"/>
              <a:gd name="T20" fmla="*/ 2708 w 3395"/>
              <a:gd name="T21" fmla="*/ 955 h 2080"/>
              <a:gd name="T22" fmla="*/ 2786 w 3395"/>
              <a:gd name="T23" fmla="*/ 943 h 2080"/>
              <a:gd name="T24" fmla="*/ 2884 w 3395"/>
              <a:gd name="T25" fmla="*/ 945 h 2080"/>
              <a:gd name="T26" fmla="*/ 2995 w 3395"/>
              <a:gd name="T27" fmla="*/ 968 h 2080"/>
              <a:gd name="T28" fmla="*/ 3097 w 3395"/>
              <a:gd name="T29" fmla="*/ 1010 h 2080"/>
              <a:gd name="T30" fmla="*/ 3188 w 3395"/>
              <a:gd name="T31" fmla="*/ 1072 h 2080"/>
              <a:gd name="T32" fmla="*/ 3265 w 3395"/>
              <a:gd name="T33" fmla="*/ 1149 h 2080"/>
              <a:gd name="T34" fmla="*/ 3327 w 3395"/>
              <a:gd name="T35" fmla="*/ 1240 h 2080"/>
              <a:gd name="T36" fmla="*/ 3370 w 3395"/>
              <a:gd name="T37" fmla="*/ 1342 h 2080"/>
              <a:gd name="T38" fmla="*/ 3393 w 3395"/>
              <a:gd name="T39" fmla="*/ 1453 h 2080"/>
              <a:gd name="T40" fmla="*/ 3393 w 3395"/>
              <a:gd name="T41" fmla="*/ 1569 h 2080"/>
              <a:gd name="T42" fmla="*/ 3370 w 3395"/>
              <a:gd name="T43" fmla="*/ 1680 h 2080"/>
              <a:gd name="T44" fmla="*/ 3327 w 3395"/>
              <a:gd name="T45" fmla="*/ 1782 h 2080"/>
              <a:gd name="T46" fmla="*/ 3265 w 3395"/>
              <a:gd name="T47" fmla="*/ 1873 h 2080"/>
              <a:gd name="T48" fmla="*/ 3188 w 3395"/>
              <a:gd name="T49" fmla="*/ 1950 h 2080"/>
              <a:gd name="T50" fmla="*/ 3097 w 3395"/>
              <a:gd name="T51" fmla="*/ 2012 h 2080"/>
              <a:gd name="T52" fmla="*/ 2995 w 3395"/>
              <a:gd name="T53" fmla="*/ 2055 h 2080"/>
              <a:gd name="T54" fmla="*/ 2884 w 3395"/>
              <a:gd name="T55" fmla="*/ 2078 h 2080"/>
              <a:gd name="T56" fmla="*/ 692 w 3395"/>
              <a:gd name="T57" fmla="*/ 2080 h 2080"/>
              <a:gd name="T58" fmla="*/ 561 w 3395"/>
              <a:gd name="T59" fmla="*/ 2068 h 2080"/>
              <a:gd name="T60" fmla="*/ 438 w 3395"/>
              <a:gd name="T61" fmla="*/ 2032 h 2080"/>
              <a:gd name="T62" fmla="*/ 325 w 3395"/>
              <a:gd name="T63" fmla="*/ 1975 h 2080"/>
              <a:gd name="T64" fmla="*/ 226 w 3395"/>
              <a:gd name="T65" fmla="*/ 1900 h 2080"/>
              <a:gd name="T66" fmla="*/ 141 w 3395"/>
              <a:gd name="T67" fmla="*/ 1807 h 2080"/>
              <a:gd name="T68" fmla="*/ 74 w 3395"/>
              <a:gd name="T69" fmla="*/ 1701 h 2080"/>
              <a:gd name="T70" fmla="*/ 28 w 3395"/>
              <a:gd name="T71" fmla="*/ 1583 h 2080"/>
              <a:gd name="T72" fmla="*/ 3 w 3395"/>
              <a:gd name="T73" fmla="*/ 1455 h 2080"/>
              <a:gd name="T74" fmla="*/ 3 w 3395"/>
              <a:gd name="T75" fmla="*/ 1322 h 2080"/>
              <a:gd name="T76" fmla="*/ 28 w 3395"/>
              <a:gd name="T77" fmla="*/ 1193 h 2080"/>
              <a:gd name="T78" fmla="*/ 74 w 3395"/>
              <a:gd name="T79" fmla="*/ 1076 h 2080"/>
              <a:gd name="T80" fmla="*/ 141 w 3395"/>
              <a:gd name="T81" fmla="*/ 969 h 2080"/>
              <a:gd name="T82" fmla="*/ 226 w 3395"/>
              <a:gd name="T83" fmla="*/ 877 h 2080"/>
              <a:gd name="T84" fmla="*/ 325 w 3395"/>
              <a:gd name="T85" fmla="*/ 801 h 2080"/>
              <a:gd name="T86" fmla="*/ 438 w 3395"/>
              <a:gd name="T87" fmla="*/ 745 h 2080"/>
              <a:gd name="T88" fmla="*/ 561 w 3395"/>
              <a:gd name="T89" fmla="*/ 709 h 2080"/>
              <a:gd name="T90" fmla="*/ 692 w 3395"/>
              <a:gd name="T91" fmla="*/ 696 h 2080"/>
              <a:gd name="T92" fmla="*/ 793 w 3395"/>
              <a:gd name="T93" fmla="*/ 703 h 2080"/>
              <a:gd name="T94" fmla="*/ 863 w 3395"/>
              <a:gd name="T95" fmla="*/ 642 h 2080"/>
              <a:gd name="T96" fmla="*/ 921 w 3395"/>
              <a:gd name="T97" fmla="*/ 507 h 2080"/>
              <a:gd name="T98" fmla="*/ 998 w 3395"/>
              <a:gd name="T99" fmla="*/ 383 h 2080"/>
              <a:gd name="T100" fmla="*/ 1093 w 3395"/>
              <a:gd name="T101" fmla="*/ 274 h 2080"/>
              <a:gd name="T102" fmla="*/ 1203 w 3395"/>
              <a:gd name="T103" fmla="*/ 180 h 2080"/>
              <a:gd name="T104" fmla="*/ 1327 w 3395"/>
              <a:gd name="T105" fmla="*/ 104 h 2080"/>
              <a:gd name="T106" fmla="*/ 1462 w 3395"/>
              <a:gd name="T107" fmla="*/ 47 h 2080"/>
              <a:gd name="T108" fmla="*/ 1607 w 3395"/>
              <a:gd name="T109" fmla="*/ 12 h 2080"/>
              <a:gd name="T110" fmla="*/ 1760 w 3395"/>
              <a:gd name="T111" fmla="*/ 0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95" h="2080">
                <a:moveTo>
                  <a:pt x="1760" y="0"/>
                </a:moveTo>
                <a:lnTo>
                  <a:pt x="1838" y="3"/>
                </a:lnTo>
                <a:lnTo>
                  <a:pt x="1914" y="12"/>
                </a:lnTo>
                <a:lnTo>
                  <a:pt x="1988" y="28"/>
                </a:lnTo>
                <a:lnTo>
                  <a:pt x="2059" y="49"/>
                </a:lnTo>
                <a:lnTo>
                  <a:pt x="2129" y="74"/>
                </a:lnTo>
                <a:lnTo>
                  <a:pt x="2195" y="106"/>
                </a:lnTo>
                <a:lnTo>
                  <a:pt x="2259" y="142"/>
                </a:lnTo>
                <a:lnTo>
                  <a:pt x="2320" y="182"/>
                </a:lnTo>
                <a:lnTo>
                  <a:pt x="2378" y="228"/>
                </a:lnTo>
                <a:lnTo>
                  <a:pt x="2430" y="277"/>
                </a:lnTo>
                <a:lnTo>
                  <a:pt x="2480" y="331"/>
                </a:lnTo>
                <a:lnTo>
                  <a:pt x="2525" y="388"/>
                </a:lnTo>
                <a:lnTo>
                  <a:pt x="2566" y="448"/>
                </a:lnTo>
                <a:lnTo>
                  <a:pt x="2602" y="512"/>
                </a:lnTo>
                <a:lnTo>
                  <a:pt x="2634" y="579"/>
                </a:lnTo>
                <a:lnTo>
                  <a:pt x="2660" y="649"/>
                </a:lnTo>
                <a:lnTo>
                  <a:pt x="2680" y="720"/>
                </a:lnTo>
                <a:lnTo>
                  <a:pt x="2696" y="794"/>
                </a:lnTo>
                <a:lnTo>
                  <a:pt x="2705" y="870"/>
                </a:lnTo>
                <a:lnTo>
                  <a:pt x="2708" y="948"/>
                </a:lnTo>
                <a:lnTo>
                  <a:pt x="2708" y="955"/>
                </a:lnTo>
                <a:lnTo>
                  <a:pt x="2746" y="947"/>
                </a:lnTo>
                <a:lnTo>
                  <a:pt x="2786" y="943"/>
                </a:lnTo>
                <a:lnTo>
                  <a:pt x="2827" y="942"/>
                </a:lnTo>
                <a:lnTo>
                  <a:pt x="2884" y="945"/>
                </a:lnTo>
                <a:lnTo>
                  <a:pt x="2941" y="954"/>
                </a:lnTo>
                <a:lnTo>
                  <a:pt x="2995" y="968"/>
                </a:lnTo>
                <a:lnTo>
                  <a:pt x="3048" y="987"/>
                </a:lnTo>
                <a:lnTo>
                  <a:pt x="3097" y="1010"/>
                </a:lnTo>
                <a:lnTo>
                  <a:pt x="3145" y="1039"/>
                </a:lnTo>
                <a:lnTo>
                  <a:pt x="3188" y="1072"/>
                </a:lnTo>
                <a:lnTo>
                  <a:pt x="3228" y="1109"/>
                </a:lnTo>
                <a:lnTo>
                  <a:pt x="3265" y="1149"/>
                </a:lnTo>
                <a:lnTo>
                  <a:pt x="3298" y="1192"/>
                </a:lnTo>
                <a:lnTo>
                  <a:pt x="3327" y="1240"/>
                </a:lnTo>
                <a:lnTo>
                  <a:pt x="3351" y="1289"/>
                </a:lnTo>
                <a:lnTo>
                  <a:pt x="3370" y="1342"/>
                </a:lnTo>
                <a:lnTo>
                  <a:pt x="3384" y="1396"/>
                </a:lnTo>
                <a:lnTo>
                  <a:pt x="3393" y="1453"/>
                </a:lnTo>
                <a:lnTo>
                  <a:pt x="3395" y="1512"/>
                </a:lnTo>
                <a:lnTo>
                  <a:pt x="3393" y="1569"/>
                </a:lnTo>
                <a:lnTo>
                  <a:pt x="3384" y="1626"/>
                </a:lnTo>
                <a:lnTo>
                  <a:pt x="3370" y="1680"/>
                </a:lnTo>
                <a:lnTo>
                  <a:pt x="3351" y="1733"/>
                </a:lnTo>
                <a:lnTo>
                  <a:pt x="3327" y="1782"/>
                </a:lnTo>
                <a:lnTo>
                  <a:pt x="3298" y="1830"/>
                </a:lnTo>
                <a:lnTo>
                  <a:pt x="3265" y="1873"/>
                </a:lnTo>
                <a:lnTo>
                  <a:pt x="3229" y="1914"/>
                </a:lnTo>
                <a:lnTo>
                  <a:pt x="3188" y="1950"/>
                </a:lnTo>
                <a:lnTo>
                  <a:pt x="3145" y="1983"/>
                </a:lnTo>
                <a:lnTo>
                  <a:pt x="3097" y="2012"/>
                </a:lnTo>
                <a:lnTo>
                  <a:pt x="3048" y="2036"/>
                </a:lnTo>
                <a:lnTo>
                  <a:pt x="2995" y="2055"/>
                </a:lnTo>
                <a:lnTo>
                  <a:pt x="2941" y="2069"/>
                </a:lnTo>
                <a:lnTo>
                  <a:pt x="2884" y="2078"/>
                </a:lnTo>
                <a:lnTo>
                  <a:pt x="2827" y="2080"/>
                </a:lnTo>
                <a:lnTo>
                  <a:pt x="692" y="2080"/>
                </a:lnTo>
                <a:lnTo>
                  <a:pt x="626" y="2077"/>
                </a:lnTo>
                <a:lnTo>
                  <a:pt x="561" y="2068"/>
                </a:lnTo>
                <a:lnTo>
                  <a:pt x="498" y="2053"/>
                </a:lnTo>
                <a:lnTo>
                  <a:pt x="438" y="2032"/>
                </a:lnTo>
                <a:lnTo>
                  <a:pt x="380" y="2006"/>
                </a:lnTo>
                <a:lnTo>
                  <a:pt x="325" y="1975"/>
                </a:lnTo>
                <a:lnTo>
                  <a:pt x="274" y="1939"/>
                </a:lnTo>
                <a:lnTo>
                  <a:pt x="226" y="1900"/>
                </a:lnTo>
                <a:lnTo>
                  <a:pt x="181" y="1856"/>
                </a:lnTo>
                <a:lnTo>
                  <a:pt x="141" y="1807"/>
                </a:lnTo>
                <a:lnTo>
                  <a:pt x="105" y="1756"/>
                </a:lnTo>
                <a:lnTo>
                  <a:pt x="74" y="1701"/>
                </a:lnTo>
                <a:lnTo>
                  <a:pt x="48" y="1643"/>
                </a:lnTo>
                <a:lnTo>
                  <a:pt x="28" y="1583"/>
                </a:lnTo>
                <a:lnTo>
                  <a:pt x="12" y="1520"/>
                </a:lnTo>
                <a:lnTo>
                  <a:pt x="3" y="1455"/>
                </a:lnTo>
                <a:lnTo>
                  <a:pt x="0" y="1388"/>
                </a:lnTo>
                <a:lnTo>
                  <a:pt x="3" y="1322"/>
                </a:lnTo>
                <a:lnTo>
                  <a:pt x="12" y="1256"/>
                </a:lnTo>
                <a:lnTo>
                  <a:pt x="28" y="1193"/>
                </a:lnTo>
                <a:lnTo>
                  <a:pt x="48" y="1134"/>
                </a:lnTo>
                <a:lnTo>
                  <a:pt x="74" y="1076"/>
                </a:lnTo>
                <a:lnTo>
                  <a:pt x="105" y="1020"/>
                </a:lnTo>
                <a:lnTo>
                  <a:pt x="141" y="969"/>
                </a:lnTo>
                <a:lnTo>
                  <a:pt x="181" y="922"/>
                </a:lnTo>
                <a:lnTo>
                  <a:pt x="226" y="877"/>
                </a:lnTo>
                <a:lnTo>
                  <a:pt x="274" y="837"/>
                </a:lnTo>
                <a:lnTo>
                  <a:pt x="325" y="801"/>
                </a:lnTo>
                <a:lnTo>
                  <a:pt x="380" y="770"/>
                </a:lnTo>
                <a:lnTo>
                  <a:pt x="438" y="745"/>
                </a:lnTo>
                <a:lnTo>
                  <a:pt x="498" y="724"/>
                </a:lnTo>
                <a:lnTo>
                  <a:pt x="561" y="709"/>
                </a:lnTo>
                <a:lnTo>
                  <a:pt x="626" y="699"/>
                </a:lnTo>
                <a:lnTo>
                  <a:pt x="692" y="696"/>
                </a:lnTo>
                <a:lnTo>
                  <a:pt x="743" y="698"/>
                </a:lnTo>
                <a:lnTo>
                  <a:pt x="793" y="703"/>
                </a:lnTo>
                <a:lnTo>
                  <a:pt x="841" y="713"/>
                </a:lnTo>
                <a:lnTo>
                  <a:pt x="863" y="642"/>
                </a:lnTo>
                <a:lnTo>
                  <a:pt x="890" y="573"/>
                </a:lnTo>
                <a:lnTo>
                  <a:pt x="921" y="507"/>
                </a:lnTo>
                <a:lnTo>
                  <a:pt x="958" y="444"/>
                </a:lnTo>
                <a:lnTo>
                  <a:pt x="998" y="383"/>
                </a:lnTo>
                <a:lnTo>
                  <a:pt x="1043" y="328"/>
                </a:lnTo>
                <a:lnTo>
                  <a:pt x="1093" y="274"/>
                </a:lnTo>
                <a:lnTo>
                  <a:pt x="1146" y="226"/>
                </a:lnTo>
                <a:lnTo>
                  <a:pt x="1203" y="180"/>
                </a:lnTo>
                <a:lnTo>
                  <a:pt x="1263" y="140"/>
                </a:lnTo>
                <a:lnTo>
                  <a:pt x="1327" y="104"/>
                </a:lnTo>
                <a:lnTo>
                  <a:pt x="1393" y="73"/>
                </a:lnTo>
                <a:lnTo>
                  <a:pt x="1462" y="47"/>
                </a:lnTo>
                <a:lnTo>
                  <a:pt x="1533" y="27"/>
                </a:lnTo>
                <a:lnTo>
                  <a:pt x="1607" y="12"/>
                </a:lnTo>
                <a:lnTo>
                  <a:pt x="1683" y="3"/>
                </a:lnTo>
                <a:lnTo>
                  <a:pt x="17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3200" dirty="0">
              <a:solidFill>
                <a:srgbClr val="7CCCE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75" name="Group 11"/>
          <p:cNvGrpSpPr>
            <a:grpSpLocks noChangeAspect="1"/>
          </p:cNvGrpSpPr>
          <p:nvPr/>
        </p:nvGrpSpPr>
        <p:grpSpPr bwMode="auto">
          <a:xfrm>
            <a:off x="4707249" y="4474531"/>
            <a:ext cx="498475" cy="438150"/>
            <a:chOff x="3326" y="2168"/>
            <a:chExt cx="314" cy="276"/>
          </a:xfrm>
        </p:grpSpPr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3326" y="2236"/>
              <a:ext cx="35" cy="43"/>
            </a:xfrm>
            <a:custGeom>
              <a:avLst/>
              <a:gdLst>
                <a:gd name="T0" fmla="*/ 149 w 386"/>
                <a:gd name="T1" fmla="*/ 0 h 475"/>
                <a:gd name="T2" fmla="*/ 194 w 386"/>
                <a:gd name="T3" fmla="*/ 0 h 475"/>
                <a:gd name="T4" fmla="*/ 224 w 386"/>
                <a:gd name="T5" fmla="*/ 3 h 475"/>
                <a:gd name="T6" fmla="*/ 252 w 386"/>
                <a:gd name="T7" fmla="*/ 11 h 475"/>
                <a:gd name="T8" fmla="*/ 277 w 386"/>
                <a:gd name="T9" fmla="*/ 25 h 475"/>
                <a:gd name="T10" fmla="*/ 299 w 386"/>
                <a:gd name="T11" fmla="*/ 44 h 475"/>
                <a:gd name="T12" fmla="*/ 317 w 386"/>
                <a:gd name="T13" fmla="*/ 66 h 475"/>
                <a:gd name="T14" fmla="*/ 331 w 386"/>
                <a:gd name="T15" fmla="*/ 91 h 475"/>
                <a:gd name="T16" fmla="*/ 340 w 386"/>
                <a:gd name="T17" fmla="*/ 118 h 475"/>
                <a:gd name="T18" fmla="*/ 343 w 386"/>
                <a:gd name="T19" fmla="*/ 148 h 475"/>
                <a:gd name="T20" fmla="*/ 340 w 386"/>
                <a:gd name="T21" fmla="*/ 177 h 475"/>
                <a:gd name="T22" fmla="*/ 332 w 386"/>
                <a:gd name="T23" fmla="*/ 204 h 475"/>
                <a:gd name="T24" fmla="*/ 319 w 386"/>
                <a:gd name="T25" fmla="*/ 229 h 475"/>
                <a:gd name="T26" fmla="*/ 302 w 386"/>
                <a:gd name="T27" fmla="*/ 250 h 475"/>
                <a:gd name="T28" fmla="*/ 283 w 386"/>
                <a:gd name="T29" fmla="*/ 268 h 475"/>
                <a:gd name="T30" fmla="*/ 259 w 386"/>
                <a:gd name="T31" fmla="*/ 282 h 475"/>
                <a:gd name="T32" fmla="*/ 232 w 386"/>
                <a:gd name="T33" fmla="*/ 291 h 475"/>
                <a:gd name="T34" fmla="*/ 234 w 386"/>
                <a:gd name="T35" fmla="*/ 297 h 475"/>
                <a:gd name="T36" fmla="*/ 248 w 386"/>
                <a:gd name="T37" fmla="*/ 316 h 475"/>
                <a:gd name="T38" fmla="*/ 265 w 386"/>
                <a:gd name="T39" fmla="*/ 333 h 475"/>
                <a:gd name="T40" fmla="*/ 287 w 386"/>
                <a:gd name="T41" fmla="*/ 348 h 475"/>
                <a:gd name="T42" fmla="*/ 314 w 386"/>
                <a:gd name="T43" fmla="*/ 359 h 475"/>
                <a:gd name="T44" fmla="*/ 345 w 386"/>
                <a:gd name="T45" fmla="*/ 369 h 475"/>
                <a:gd name="T46" fmla="*/ 361 w 386"/>
                <a:gd name="T47" fmla="*/ 376 h 475"/>
                <a:gd name="T48" fmla="*/ 374 w 386"/>
                <a:gd name="T49" fmla="*/ 386 h 475"/>
                <a:gd name="T50" fmla="*/ 382 w 386"/>
                <a:gd name="T51" fmla="*/ 401 h 475"/>
                <a:gd name="T52" fmla="*/ 386 w 386"/>
                <a:gd name="T53" fmla="*/ 417 h 475"/>
                <a:gd name="T54" fmla="*/ 384 w 386"/>
                <a:gd name="T55" fmla="*/ 434 h 475"/>
                <a:gd name="T56" fmla="*/ 379 w 386"/>
                <a:gd name="T57" fmla="*/ 448 h 475"/>
                <a:gd name="T58" fmla="*/ 371 w 386"/>
                <a:gd name="T59" fmla="*/ 460 h 475"/>
                <a:gd name="T60" fmla="*/ 359 w 386"/>
                <a:gd name="T61" fmla="*/ 468 h 475"/>
                <a:gd name="T62" fmla="*/ 346 w 386"/>
                <a:gd name="T63" fmla="*/ 473 h 475"/>
                <a:gd name="T64" fmla="*/ 332 w 386"/>
                <a:gd name="T65" fmla="*/ 475 h 475"/>
                <a:gd name="T66" fmla="*/ 326 w 386"/>
                <a:gd name="T67" fmla="*/ 475 h 475"/>
                <a:gd name="T68" fmla="*/ 319 w 386"/>
                <a:gd name="T69" fmla="*/ 473 h 475"/>
                <a:gd name="T70" fmla="*/ 282 w 386"/>
                <a:gd name="T71" fmla="*/ 462 h 475"/>
                <a:gd name="T72" fmla="*/ 248 w 386"/>
                <a:gd name="T73" fmla="*/ 448 h 475"/>
                <a:gd name="T74" fmla="*/ 219 w 386"/>
                <a:gd name="T75" fmla="*/ 432 h 475"/>
                <a:gd name="T76" fmla="*/ 195 w 386"/>
                <a:gd name="T77" fmla="*/ 415 h 475"/>
                <a:gd name="T78" fmla="*/ 174 w 386"/>
                <a:gd name="T79" fmla="*/ 396 h 475"/>
                <a:gd name="T80" fmla="*/ 157 w 386"/>
                <a:gd name="T81" fmla="*/ 376 h 475"/>
                <a:gd name="T82" fmla="*/ 143 w 386"/>
                <a:gd name="T83" fmla="*/ 355 h 475"/>
                <a:gd name="T84" fmla="*/ 133 w 386"/>
                <a:gd name="T85" fmla="*/ 334 h 475"/>
                <a:gd name="T86" fmla="*/ 126 w 386"/>
                <a:gd name="T87" fmla="*/ 314 h 475"/>
                <a:gd name="T88" fmla="*/ 120 w 386"/>
                <a:gd name="T89" fmla="*/ 294 h 475"/>
                <a:gd name="T90" fmla="*/ 92 w 386"/>
                <a:gd name="T91" fmla="*/ 285 h 475"/>
                <a:gd name="T92" fmla="*/ 67 w 386"/>
                <a:gd name="T93" fmla="*/ 271 h 475"/>
                <a:gd name="T94" fmla="*/ 44 w 386"/>
                <a:gd name="T95" fmla="*/ 254 h 475"/>
                <a:gd name="T96" fmla="*/ 26 w 386"/>
                <a:gd name="T97" fmla="*/ 232 h 475"/>
                <a:gd name="T98" fmla="*/ 12 w 386"/>
                <a:gd name="T99" fmla="*/ 207 h 475"/>
                <a:gd name="T100" fmla="*/ 3 w 386"/>
                <a:gd name="T101" fmla="*/ 179 h 475"/>
                <a:gd name="T102" fmla="*/ 0 w 386"/>
                <a:gd name="T103" fmla="*/ 148 h 475"/>
                <a:gd name="T104" fmla="*/ 3 w 386"/>
                <a:gd name="T105" fmla="*/ 118 h 475"/>
                <a:gd name="T106" fmla="*/ 12 w 386"/>
                <a:gd name="T107" fmla="*/ 91 h 475"/>
                <a:gd name="T108" fmla="*/ 25 w 386"/>
                <a:gd name="T109" fmla="*/ 66 h 475"/>
                <a:gd name="T110" fmla="*/ 44 w 386"/>
                <a:gd name="T111" fmla="*/ 44 h 475"/>
                <a:gd name="T112" fmla="*/ 66 w 386"/>
                <a:gd name="T113" fmla="*/ 25 h 475"/>
                <a:gd name="T114" fmla="*/ 91 w 386"/>
                <a:gd name="T115" fmla="*/ 11 h 475"/>
                <a:gd name="T116" fmla="*/ 119 w 386"/>
                <a:gd name="T117" fmla="*/ 3 h 475"/>
                <a:gd name="T118" fmla="*/ 149 w 386"/>
                <a:gd name="T11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6" h="475">
                  <a:moveTo>
                    <a:pt x="149" y="0"/>
                  </a:moveTo>
                  <a:lnTo>
                    <a:pt x="194" y="0"/>
                  </a:lnTo>
                  <a:lnTo>
                    <a:pt x="224" y="3"/>
                  </a:lnTo>
                  <a:lnTo>
                    <a:pt x="252" y="11"/>
                  </a:lnTo>
                  <a:lnTo>
                    <a:pt x="277" y="25"/>
                  </a:lnTo>
                  <a:lnTo>
                    <a:pt x="299" y="44"/>
                  </a:lnTo>
                  <a:lnTo>
                    <a:pt x="317" y="66"/>
                  </a:lnTo>
                  <a:lnTo>
                    <a:pt x="331" y="91"/>
                  </a:lnTo>
                  <a:lnTo>
                    <a:pt x="340" y="118"/>
                  </a:lnTo>
                  <a:lnTo>
                    <a:pt x="343" y="148"/>
                  </a:lnTo>
                  <a:lnTo>
                    <a:pt x="340" y="177"/>
                  </a:lnTo>
                  <a:lnTo>
                    <a:pt x="332" y="204"/>
                  </a:lnTo>
                  <a:lnTo>
                    <a:pt x="319" y="229"/>
                  </a:lnTo>
                  <a:lnTo>
                    <a:pt x="302" y="250"/>
                  </a:lnTo>
                  <a:lnTo>
                    <a:pt x="283" y="268"/>
                  </a:lnTo>
                  <a:lnTo>
                    <a:pt x="259" y="282"/>
                  </a:lnTo>
                  <a:lnTo>
                    <a:pt x="232" y="291"/>
                  </a:lnTo>
                  <a:lnTo>
                    <a:pt x="234" y="297"/>
                  </a:lnTo>
                  <a:lnTo>
                    <a:pt x="248" y="316"/>
                  </a:lnTo>
                  <a:lnTo>
                    <a:pt x="265" y="333"/>
                  </a:lnTo>
                  <a:lnTo>
                    <a:pt x="287" y="348"/>
                  </a:lnTo>
                  <a:lnTo>
                    <a:pt x="314" y="359"/>
                  </a:lnTo>
                  <a:lnTo>
                    <a:pt x="345" y="369"/>
                  </a:lnTo>
                  <a:lnTo>
                    <a:pt x="361" y="376"/>
                  </a:lnTo>
                  <a:lnTo>
                    <a:pt x="374" y="386"/>
                  </a:lnTo>
                  <a:lnTo>
                    <a:pt x="382" y="401"/>
                  </a:lnTo>
                  <a:lnTo>
                    <a:pt x="386" y="417"/>
                  </a:lnTo>
                  <a:lnTo>
                    <a:pt x="384" y="434"/>
                  </a:lnTo>
                  <a:lnTo>
                    <a:pt x="379" y="448"/>
                  </a:lnTo>
                  <a:lnTo>
                    <a:pt x="371" y="460"/>
                  </a:lnTo>
                  <a:lnTo>
                    <a:pt x="359" y="468"/>
                  </a:lnTo>
                  <a:lnTo>
                    <a:pt x="346" y="473"/>
                  </a:lnTo>
                  <a:lnTo>
                    <a:pt x="332" y="475"/>
                  </a:lnTo>
                  <a:lnTo>
                    <a:pt x="326" y="475"/>
                  </a:lnTo>
                  <a:lnTo>
                    <a:pt x="319" y="473"/>
                  </a:lnTo>
                  <a:lnTo>
                    <a:pt x="282" y="462"/>
                  </a:lnTo>
                  <a:lnTo>
                    <a:pt x="248" y="448"/>
                  </a:lnTo>
                  <a:lnTo>
                    <a:pt x="219" y="432"/>
                  </a:lnTo>
                  <a:lnTo>
                    <a:pt x="195" y="415"/>
                  </a:lnTo>
                  <a:lnTo>
                    <a:pt x="174" y="396"/>
                  </a:lnTo>
                  <a:lnTo>
                    <a:pt x="157" y="376"/>
                  </a:lnTo>
                  <a:lnTo>
                    <a:pt x="143" y="355"/>
                  </a:lnTo>
                  <a:lnTo>
                    <a:pt x="133" y="334"/>
                  </a:lnTo>
                  <a:lnTo>
                    <a:pt x="126" y="314"/>
                  </a:lnTo>
                  <a:lnTo>
                    <a:pt x="120" y="294"/>
                  </a:lnTo>
                  <a:lnTo>
                    <a:pt x="92" y="285"/>
                  </a:lnTo>
                  <a:lnTo>
                    <a:pt x="67" y="271"/>
                  </a:lnTo>
                  <a:lnTo>
                    <a:pt x="44" y="254"/>
                  </a:lnTo>
                  <a:lnTo>
                    <a:pt x="26" y="232"/>
                  </a:lnTo>
                  <a:lnTo>
                    <a:pt x="12" y="207"/>
                  </a:lnTo>
                  <a:lnTo>
                    <a:pt x="3" y="179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6" y="25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DB2D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3333" y="2367"/>
              <a:ext cx="41" cy="77"/>
            </a:xfrm>
            <a:custGeom>
              <a:avLst/>
              <a:gdLst>
                <a:gd name="T0" fmla="*/ 0 w 450"/>
                <a:gd name="T1" fmla="*/ 0 h 842"/>
                <a:gd name="T2" fmla="*/ 450 w 450"/>
                <a:gd name="T3" fmla="*/ 0 h 842"/>
                <a:gd name="T4" fmla="*/ 450 w 450"/>
                <a:gd name="T5" fmla="*/ 617 h 842"/>
                <a:gd name="T6" fmla="*/ 447 w 450"/>
                <a:gd name="T7" fmla="*/ 654 h 842"/>
                <a:gd name="T8" fmla="*/ 438 w 450"/>
                <a:gd name="T9" fmla="*/ 688 h 842"/>
                <a:gd name="T10" fmla="*/ 425 w 450"/>
                <a:gd name="T11" fmla="*/ 721 h 842"/>
                <a:gd name="T12" fmla="*/ 406 w 450"/>
                <a:gd name="T13" fmla="*/ 750 h 842"/>
                <a:gd name="T14" fmla="*/ 384 w 450"/>
                <a:gd name="T15" fmla="*/ 776 h 842"/>
                <a:gd name="T16" fmla="*/ 358 w 450"/>
                <a:gd name="T17" fmla="*/ 799 h 842"/>
                <a:gd name="T18" fmla="*/ 328 w 450"/>
                <a:gd name="T19" fmla="*/ 817 h 842"/>
                <a:gd name="T20" fmla="*/ 296 w 450"/>
                <a:gd name="T21" fmla="*/ 831 h 842"/>
                <a:gd name="T22" fmla="*/ 261 w 450"/>
                <a:gd name="T23" fmla="*/ 840 h 842"/>
                <a:gd name="T24" fmla="*/ 225 w 450"/>
                <a:gd name="T25" fmla="*/ 842 h 842"/>
                <a:gd name="T26" fmla="*/ 188 w 450"/>
                <a:gd name="T27" fmla="*/ 840 h 842"/>
                <a:gd name="T28" fmla="*/ 153 w 450"/>
                <a:gd name="T29" fmla="*/ 831 h 842"/>
                <a:gd name="T30" fmla="*/ 121 w 450"/>
                <a:gd name="T31" fmla="*/ 817 h 842"/>
                <a:gd name="T32" fmla="*/ 92 w 450"/>
                <a:gd name="T33" fmla="*/ 799 h 842"/>
                <a:gd name="T34" fmla="*/ 66 w 450"/>
                <a:gd name="T35" fmla="*/ 776 h 842"/>
                <a:gd name="T36" fmla="*/ 44 w 450"/>
                <a:gd name="T37" fmla="*/ 750 h 842"/>
                <a:gd name="T38" fmla="*/ 25 w 450"/>
                <a:gd name="T39" fmla="*/ 721 h 842"/>
                <a:gd name="T40" fmla="*/ 11 w 450"/>
                <a:gd name="T41" fmla="*/ 688 h 842"/>
                <a:gd name="T42" fmla="*/ 3 w 450"/>
                <a:gd name="T43" fmla="*/ 654 h 842"/>
                <a:gd name="T44" fmla="*/ 0 w 450"/>
                <a:gd name="T45" fmla="*/ 617 h 842"/>
                <a:gd name="T46" fmla="*/ 0 w 450"/>
                <a:gd name="T47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0" h="842">
                  <a:moveTo>
                    <a:pt x="0" y="0"/>
                  </a:moveTo>
                  <a:lnTo>
                    <a:pt x="450" y="0"/>
                  </a:lnTo>
                  <a:lnTo>
                    <a:pt x="450" y="617"/>
                  </a:lnTo>
                  <a:lnTo>
                    <a:pt x="447" y="654"/>
                  </a:lnTo>
                  <a:lnTo>
                    <a:pt x="438" y="688"/>
                  </a:lnTo>
                  <a:lnTo>
                    <a:pt x="425" y="721"/>
                  </a:lnTo>
                  <a:lnTo>
                    <a:pt x="406" y="750"/>
                  </a:lnTo>
                  <a:lnTo>
                    <a:pt x="384" y="776"/>
                  </a:lnTo>
                  <a:lnTo>
                    <a:pt x="358" y="799"/>
                  </a:lnTo>
                  <a:lnTo>
                    <a:pt x="328" y="817"/>
                  </a:lnTo>
                  <a:lnTo>
                    <a:pt x="296" y="831"/>
                  </a:lnTo>
                  <a:lnTo>
                    <a:pt x="261" y="840"/>
                  </a:lnTo>
                  <a:lnTo>
                    <a:pt x="225" y="842"/>
                  </a:lnTo>
                  <a:lnTo>
                    <a:pt x="188" y="840"/>
                  </a:lnTo>
                  <a:lnTo>
                    <a:pt x="153" y="831"/>
                  </a:lnTo>
                  <a:lnTo>
                    <a:pt x="121" y="817"/>
                  </a:lnTo>
                  <a:lnTo>
                    <a:pt x="92" y="799"/>
                  </a:lnTo>
                  <a:lnTo>
                    <a:pt x="66" y="776"/>
                  </a:lnTo>
                  <a:lnTo>
                    <a:pt x="44" y="750"/>
                  </a:lnTo>
                  <a:lnTo>
                    <a:pt x="25" y="721"/>
                  </a:lnTo>
                  <a:lnTo>
                    <a:pt x="11" y="688"/>
                  </a:lnTo>
                  <a:lnTo>
                    <a:pt x="3" y="654"/>
                  </a:lnTo>
                  <a:lnTo>
                    <a:pt x="0" y="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15"/>
            <p:cNvSpPr>
              <a:spLocks/>
            </p:cNvSpPr>
            <p:nvPr/>
          </p:nvSpPr>
          <p:spPr bwMode="auto">
            <a:xfrm>
              <a:off x="3333" y="2367"/>
              <a:ext cx="41" cy="46"/>
            </a:xfrm>
            <a:custGeom>
              <a:avLst/>
              <a:gdLst>
                <a:gd name="T0" fmla="*/ 0 w 450"/>
                <a:gd name="T1" fmla="*/ 0 h 498"/>
                <a:gd name="T2" fmla="*/ 7 w 450"/>
                <a:gd name="T3" fmla="*/ 47 h 498"/>
                <a:gd name="T4" fmla="*/ 21 w 450"/>
                <a:gd name="T5" fmla="*/ 91 h 498"/>
                <a:gd name="T6" fmla="*/ 38 w 450"/>
                <a:gd name="T7" fmla="*/ 132 h 498"/>
                <a:gd name="T8" fmla="*/ 61 w 450"/>
                <a:gd name="T9" fmla="*/ 170 h 498"/>
                <a:gd name="T10" fmla="*/ 89 w 450"/>
                <a:gd name="T11" fmla="*/ 206 h 498"/>
                <a:gd name="T12" fmla="*/ 120 w 450"/>
                <a:gd name="T13" fmla="*/ 238 h 498"/>
                <a:gd name="T14" fmla="*/ 155 w 450"/>
                <a:gd name="T15" fmla="*/ 265 h 498"/>
                <a:gd name="T16" fmla="*/ 192 w 450"/>
                <a:gd name="T17" fmla="*/ 289 h 498"/>
                <a:gd name="T18" fmla="*/ 233 w 450"/>
                <a:gd name="T19" fmla="*/ 308 h 498"/>
                <a:gd name="T20" fmla="*/ 276 w 450"/>
                <a:gd name="T21" fmla="*/ 322 h 498"/>
                <a:gd name="T22" fmla="*/ 321 w 450"/>
                <a:gd name="T23" fmla="*/ 330 h 498"/>
                <a:gd name="T24" fmla="*/ 368 w 450"/>
                <a:gd name="T25" fmla="*/ 333 h 498"/>
                <a:gd name="T26" fmla="*/ 450 w 450"/>
                <a:gd name="T27" fmla="*/ 333 h 498"/>
                <a:gd name="T28" fmla="*/ 450 w 450"/>
                <a:gd name="T29" fmla="*/ 498 h 498"/>
                <a:gd name="T30" fmla="*/ 368 w 450"/>
                <a:gd name="T31" fmla="*/ 498 h 498"/>
                <a:gd name="T32" fmla="*/ 316 w 450"/>
                <a:gd name="T33" fmla="*/ 496 h 498"/>
                <a:gd name="T34" fmla="*/ 264 w 450"/>
                <a:gd name="T35" fmla="*/ 489 h 498"/>
                <a:gd name="T36" fmla="*/ 214 w 450"/>
                <a:gd name="T37" fmla="*/ 476 h 498"/>
                <a:gd name="T38" fmla="*/ 167 w 450"/>
                <a:gd name="T39" fmla="*/ 460 h 498"/>
                <a:gd name="T40" fmla="*/ 121 w 450"/>
                <a:gd name="T41" fmla="*/ 439 h 498"/>
                <a:gd name="T42" fmla="*/ 78 w 450"/>
                <a:gd name="T43" fmla="*/ 414 h 498"/>
                <a:gd name="T44" fmla="*/ 37 w 450"/>
                <a:gd name="T45" fmla="*/ 384 h 498"/>
                <a:gd name="T46" fmla="*/ 0 w 450"/>
                <a:gd name="T47" fmla="*/ 352 h 498"/>
                <a:gd name="T48" fmla="*/ 0 w 450"/>
                <a:gd name="T4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0" h="498">
                  <a:moveTo>
                    <a:pt x="0" y="0"/>
                  </a:moveTo>
                  <a:lnTo>
                    <a:pt x="7" y="47"/>
                  </a:lnTo>
                  <a:lnTo>
                    <a:pt x="21" y="91"/>
                  </a:lnTo>
                  <a:lnTo>
                    <a:pt x="38" y="132"/>
                  </a:lnTo>
                  <a:lnTo>
                    <a:pt x="61" y="170"/>
                  </a:lnTo>
                  <a:lnTo>
                    <a:pt x="89" y="206"/>
                  </a:lnTo>
                  <a:lnTo>
                    <a:pt x="120" y="238"/>
                  </a:lnTo>
                  <a:lnTo>
                    <a:pt x="155" y="265"/>
                  </a:lnTo>
                  <a:lnTo>
                    <a:pt x="192" y="289"/>
                  </a:lnTo>
                  <a:lnTo>
                    <a:pt x="233" y="308"/>
                  </a:lnTo>
                  <a:lnTo>
                    <a:pt x="276" y="322"/>
                  </a:lnTo>
                  <a:lnTo>
                    <a:pt x="321" y="330"/>
                  </a:lnTo>
                  <a:lnTo>
                    <a:pt x="368" y="333"/>
                  </a:lnTo>
                  <a:lnTo>
                    <a:pt x="450" y="333"/>
                  </a:lnTo>
                  <a:lnTo>
                    <a:pt x="450" y="498"/>
                  </a:lnTo>
                  <a:lnTo>
                    <a:pt x="368" y="498"/>
                  </a:lnTo>
                  <a:lnTo>
                    <a:pt x="316" y="496"/>
                  </a:lnTo>
                  <a:lnTo>
                    <a:pt x="264" y="489"/>
                  </a:lnTo>
                  <a:lnTo>
                    <a:pt x="214" y="476"/>
                  </a:lnTo>
                  <a:lnTo>
                    <a:pt x="167" y="460"/>
                  </a:lnTo>
                  <a:lnTo>
                    <a:pt x="121" y="439"/>
                  </a:lnTo>
                  <a:lnTo>
                    <a:pt x="78" y="414"/>
                  </a:lnTo>
                  <a:lnTo>
                    <a:pt x="37" y="384"/>
                  </a:lnTo>
                  <a:lnTo>
                    <a:pt x="0" y="3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16"/>
            <p:cNvSpPr>
              <a:spLocks/>
            </p:cNvSpPr>
            <p:nvPr/>
          </p:nvSpPr>
          <p:spPr bwMode="auto">
            <a:xfrm>
              <a:off x="3592" y="2367"/>
              <a:ext cx="41" cy="77"/>
            </a:xfrm>
            <a:custGeom>
              <a:avLst/>
              <a:gdLst>
                <a:gd name="T0" fmla="*/ 0 w 450"/>
                <a:gd name="T1" fmla="*/ 0 h 842"/>
                <a:gd name="T2" fmla="*/ 450 w 450"/>
                <a:gd name="T3" fmla="*/ 0 h 842"/>
                <a:gd name="T4" fmla="*/ 450 w 450"/>
                <a:gd name="T5" fmla="*/ 617 h 842"/>
                <a:gd name="T6" fmla="*/ 447 w 450"/>
                <a:gd name="T7" fmla="*/ 654 h 842"/>
                <a:gd name="T8" fmla="*/ 439 w 450"/>
                <a:gd name="T9" fmla="*/ 688 h 842"/>
                <a:gd name="T10" fmla="*/ 425 w 450"/>
                <a:gd name="T11" fmla="*/ 721 h 842"/>
                <a:gd name="T12" fmla="*/ 406 w 450"/>
                <a:gd name="T13" fmla="*/ 750 h 842"/>
                <a:gd name="T14" fmla="*/ 384 w 450"/>
                <a:gd name="T15" fmla="*/ 776 h 842"/>
                <a:gd name="T16" fmla="*/ 358 w 450"/>
                <a:gd name="T17" fmla="*/ 799 h 842"/>
                <a:gd name="T18" fmla="*/ 329 w 450"/>
                <a:gd name="T19" fmla="*/ 817 h 842"/>
                <a:gd name="T20" fmla="*/ 297 w 450"/>
                <a:gd name="T21" fmla="*/ 831 h 842"/>
                <a:gd name="T22" fmla="*/ 262 w 450"/>
                <a:gd name="T23" fmla="*/ 840 h 842"/>
                <a:gd name="T24" fmla="*/ 225 w 450"/>
                <a:gd name="T25" fmla="*/ 842 h 842"/>
                <a:gd name="T26" fmla="*/ 189 w 450"/>
                <a:gd name="T27" fmla="*/ 840 h 842"/>
                <a:gd name="T28" fmla="*/ 154 w 450"/>
                <a:gd name="T29" fmla="*/ 831 h 842"/>
                <a:gd name="T30" fmla="*/ 122 w 450"/>
                <a:gd name="T31" fmla="*/ 817 h 842"/>
                <a:gd name="T32" fmla="*/ 92 w 450"/>
                <a:gd name="T33" fmla="*/ 799 h 842"/>
                <a:gd name="T34" fmla="*/ 66 w 450"/>
                <a:gd name="T35" fmla="*/ 776 h 842"/>
                <a:gd name="T36" fmla="*/ 44 w 450"/>
                <a:gd name="T37" fmla="*/ 750 h 842"/>
                <a:gd name="T38" fmla="*/ 25 w 450"/>
                <a:gd name="T39" fmla="*/ 721 h 842"/>
                <a:gd name="T40" fmla="*/ 12 w 450"/>
                <a:gd name="T41" fmla="*/ 688 h 842"/>
                <a:gd name="T42" fmla="*/ 3 w 450"/>
                <a:gd name="T43" fmla="*/ 654 h 842"/>
                <a:gd name="T44" fmla="*/ 0 w 450"/>
                <a:gd name="T45" fmla="*/ 617 h 842"/>
                <a:gd name="T46" fmla="*/ 0 w 450"/>
                <a:gd name="T47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0" h="842">
                  <a:moveTo>
                    <a:pt x="0" y="0"/>
                  </a:moveTo>
                  <a:lnTo>
                    <a:pt x="450" y="0"/>
                  </a:lnTo>
                  <a:lnTo>
                    <a:pt x="450" y="617"/>
                  </a:lnTo>
                  <a:lnTo>
                    <a:pt x="447" y="654"/>
                  </a:lnTo>
                  <a:lnTo>
                    <a:pt x="439" y="688"/>
                  </a:lnTo>
                  <a:lnTo>
                    <a:pt x="425" y="721"/>
                  </a:lnTo>
                  <a:lnTo>
                    <a:pt x="406" y="750"/>
                  </a:lnTo>
                  <a:lnTo>
                    <a:pt x="384" y="776"/>
                  </a:lnTo>
                  <a:lnTo>
                    <a:pt x="358" y="799"/>
                  </a:lnTo>
                  <a:lnTo>
                    <a:pt x="329" y="817"/>
                  </a:lnTo>
                  <a:lnTo>
                    <a:pt x="297" y="831"/>
                  </a:lnTo>
                  <a:lnTo>
                    <a:pt x="262" y="840"/>
                  </a:lnTo>
                  <a:lnTo>
                    <a:pt x="225" y="842"/>
                  </a:lnTo>
                  <a:lnTo>
                    <a:pt x="189" y="840"/>
                  </a:lnTo>
                  <a:lnTo>
                    <a:pt x="154" y="831"/>
                  </a:lnTo>
                  <a:lnTo>
                    <a:pt x="122" y="817"/>
                  </a:lnTo>
                  <a:lnTo>
                    <a:pt x="92" y="799"/>
                  </a:lnTo>
                  <a:lnTo>
                    <a:pt x="66" y="776"/>
                  </a:lnTo>
                  <a:lnTo>
                    <a:pt x="44" y="750"/>
                  </a:lnTo>
                  <a:lnTo>
                    <a:pt x="25" y="721"/>
                  </a:lnTo>
                  <a:lnTo>
                    <a:pt x="12" y="688"/>
                  </a:lnTo>
                  <a:lnTo>
                    <a:pt x="3" y="654"/>
                  </a:lnTo>
                  <a:lnTo>
                    <a:pt x="0" y="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3592" y="2367"/>
              <a:ext cx="41" cy="46"/>
            </a:xfrm>
            <a:custGeom>
              <a:avLst/>
              <a:gdLst>
                <a:gd name="T0" fmla="*/ 450 w 450"/>
                <a:gd name="T1" fmla="*/ 0 h 498"/>
                <a:gd name="T2" fmla="*/ 450 w 450"/>
                <a:gd name="T3" fmla="*/ 352 h 498"/>
                <a:gd name="T4" fmla="*/ 413 w 450"/>
                <a:gd name="T5" fmla="*/ 384 h 498"/>
                <a:gd name="T6" fmla="*/ 372 w 450"/>
                <a:gd name="T7" fmla="*/ 414 h 498"/>
                <a:gd name="T8" fmla="*/ 329 w 450"/>
                <a:gd name="T9" fmla="*/ 439 h 498"/>
                <a:gd name="T10" fmla="*/ 283 w 450"/>
                <a:gd name="T11" fmla="*/ 460 h 498"/>
                <a:gd name="T12" fmla="*/ 236 w 450"/>
                <a:gd name="T13" fmla="*/ 476 h 498"/>
                <a:gd name="T14" fmla="*/ 186 w 450"/>
                <a:gd name="T15" fmla="*/ 489 h 498"/>
                <a:gd name="T16" fmla="*/ 134 w 450"/>
                <a:gd name="T17" fmla="*/ 496 h 498"/>
                <a:gd name="T18" fmla="*/ 82 w 450"/>
                <a:gd name="T19" fmla="*/ 498 h 498"/>
                <a:gd name="T20" fmla="*/ 0 w 450"/>
                <a:gd name="T21" fmla="*/ 498 h 498"/>
                <a:gd name="T22" fmla="*/ 0 w 450"/>
                <a:gd name="T23" fmla="*/ 333 h 498"/>
                <a:gd name="T24" fmla="*/ 82 w 450"/>
                <a:gd name="T25" fmla="*/ 333 h 498"/>
                <a:gd name="T26" fmla="*/ 129 w 450"/>
                <a:gd name="T27" fmla="*/ 330 h 498"/>
                <a:gd name="T28" fmla="*/ 174 w 450"/>
                <a:gd name="T29" fmla="*/ 322 h 498"/>
                <a:gd name="T30" fmla="*/ 217 w 450"/>
                <a:gd name="T31" fmla="*/ 308 h 498"/>
                <a:gd name="T32" fmla="*/ 258 w 450"/>
                <a:gd name="T33" fmla="*/ 289 h 498"/>
                <a:gd name="T34" fmla="*/ 296 w 450"/>
                <a:gd name="T35" fmla="*/ 265 h 498"/>
                <a:gd name="T36" fmla="*/ 330 w 450"/>
                <a:gd name="T37" fmla="*/ 238 h 498"/>
                <a:gd name="T38" fmla="*/ 361 w 450"/>
                <a:gd name="T39" fmla="*/ 206 h 498"/>
                <a:gd name="T40" fmla="*/ 389 w 450"/>
                <a:gd name="T41" fmla="*/ 170 h 498"/>
                <a:gd name="T42" fmla="*/ 412 w 450"/>
                <a:gd name="T43" fmla="*/ 132 h 498"/>
                <a:gd name="T44" fmla="*/ 429 w 450"/>
                <a:gd name="T45" fmla="*/ 91 h 498"/>
                <a:gd name="T46" fmla="*/ 443 w 450"/>
                <a:gd name="T47" fmla="*/ 47 h 498"/>
                <a:gd name="T48" fmla="*/ 450 w 450"/>
                <a:gd name="T4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0" h="498">
                  <a:moveTo>
                    <a:pt x="450" y="0"/>
                  </a:moveTo>
                  <a:lnTo>
                    <a:pt x="450" y="352"/>
                  </a:lnTo>
                  <a:lnTo>
                    <a:pt x="413" y="384"/>
                  </a:lnTo>
                  <a:lnTo>
                    <a:pt x="372" y="414"/>
                  </a:lnTo>
                  <a:lnTo>
                    <a:pt x="329" y="439"/>
                  </a:lnTo>
                  <a:lnTo>
                    <a:pt x="283" y="460"/>
                  </a:lnTo>
                  <a:lnTo>
                    <a:pt x="236" y="476"/>
                  </a:lnTo>
                  <a:lnTo>
                    <a:pt x="186" y="489"/>
                  </a:lnTo>
                  <a:lnTo>
                    <a:pt x="134" y="496"/>
                  </a:lnTo>
                  <a:lnTo>
                    <a:pt x="82" y="498"/>
                  </a:lnTo>
                  <a:lnTo>
                    <a:pt x="0" y="498"/>
                  </a:lnTo>
                  <a:lnTo>
                    <a:pt x="0" y="333"/>
                  </a:lnTo>
                  <a:lnTo>
                    <a:pt x="82" y="333"/>
                  </a:lnTo>
                  <a:lnTo>
                    <a:pt x="129" y="330"/>
                  </a:lnTo>
                  <a:lnTo>
                    <a:pt x="174" y="322"/>
                  </a:lnTo>
                  <a:lnTo>
                    <a:pt x="217" y="308"/>
                  </a:lnTo>
                  <a:lnTo>
                    <a:pt x="258" y="289"/>
                  </a:lnTo>
                  <a:lnTo>
                    <a:pt x="296" y="265"/>
                  </a:lnTo>
                  <a:lnTo>
                    <a:pt x="330" y="238"/>
                  </a:lnTo>
                  <a:lnTo>
                    <a:pt x="361" y="206"/>
                  </a:lnTo>
                  <a:lnTo>
                    <a:pt x="389" y="170"/>
                  </a:lnTo>
                  <a:lnTo>
                    <a:pt x="412" y="132"/>
                  </a:lnTo>
                  <a:lnTo>
                    <a:pt x="429" y="91"/>
                  </a:lnTo>
                  <a:lnTo>
                    <a:pt x="443" y="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18"/>
            <p:cNvSpPr>
              <a:spLocks/>
            </p:cNvSpPr>
            <p:nvPr/>
          </p:nvSpPr>
          <p:spPr bwMode="auto">
            <a:xfrm>
              <a:off x="3333" y="2264"/>
              <a:ext cx="300" cy="134"/>
            </a:xfrm>
            <a:custGeom>
              <a:avLst/>
              <a:gdLst>
                <a:gd name="T0" fmla="*/ 2975 w 3308"/>
                <a:gd name="T1" fmla="*/ 0 h 1467"/>
                <a:gd name="T2" fmla="*/ 2982 w 3308"/>
                <a:gd name="T3" fmla="*/ 9 h 1467"/>
                <a:gd name="T4" fmla="*/ 3002 w 3308"/>
                <a:gd name="T5" fmla="*/ 36 h 1467"/>
                <a:gd name="T6" fmla="*/ 3031 w 3308"/>
                <a:gd name="T7" fmla="*/ 78 h 1467"/>
                <a:gd name="T8" fmla="*/ 3068 w 3308"/>
                <a:gd name="T9" fmla="*/ 136 h 1467"/>
                <a:gd name="T10" fmla="*/ 3109 w 3308"/>
                <a:gd name="T11" fmla="*/ 209 h 1467"/>
                <a:gd name="T12" fmla="*/ 3152 w 3308"/>
                <a:gd name="T13" fmla="*/ 296 h 1467"/>
                <a:gd name="T14" fmla="*/ 3195 w 3308"/>
                <a:gd name="T15" fmla="*/ 395 h 1467"/>
                <a:gd name="T16" fmla="*/ 3234 w 3308"/>
                <a:gd name="T17" fmla="*/ 507 h 1467"/>
                <a:gd name="T18" fmla="*/ 3267 w 3308"/>
                <a:gd name="T19" fmla="*/ 630 h 1467"/>
                <a:gd name="T20" fmla="*/ 3292 w 3308"/>
                <a:gd name="T21" fmla="*/ 763 h 1467"/>
                <a:gd name="T22" fmla="*/ 3306 w 3308"/>
                <a:gd name="T23" fmla="*/ 905 h 1467"/>
                <a:gd name="T24" fmla="*/ 3307 w 3308"/>
                <a:gd name="T25" fmla="*/ 1056 h 1467"/>
                <a:gd name="T26" fmla="*/ 3293 w 3308"/>
                <a:gd name="T27" fmla="*/ 1181 h 1467"/>
                <a:gd name="T28" fmla="*/ 3262 w 3308"/>
                <a:gd name="T29" fmla="*/ 1266 h 1467"/>
                <a:gd name="T30" fmla="*/ 3211 w 3308"/>
                <a:gd name="T31" fmla="*/ 1340 h 1467"/>
                <a:gd name="T32" fmla="*/ 3146 w 3308"/>
                <a:gd name="T33" fmla="*/ 1399 h 1467"/>
                <a:gd name="T34" fmla="*/ 3067 w 3308"/>
                <a:gd name="T35" fmla="*/ 1442 h 1467"/>
                <a:gd name="T36" fmla="*/ 2979 w 3308"/>
                <a:gd name="T37" fmla="*/ 1464 h 1467"/>
                <a:gd name="T38" fmla="*/ 376 w 3308"/>
                <a:gd name="T39" fmla="*/ 1467 h 1467"/>
                <a:gd name="T40" fmla="*/ 284 w 3308"/>
                <a:gd name="T41" fmla="*/ 1456 h 1467"/>
                <a:gd name="T42" fmla="*/ 200 w 3308"/>
                <a:gd name="T43" fmla="*/ 1423 h 1467"/>
                <a:gd name="T44" fmla="*/ 128 w 3308"/>
                <a:gd name="T45" fmla="*/ 1372 h 1467"/>
                <a:gd name="T46" fmla="*/ 69 w 3308"/>
                <a:gd name="T47" fmla="*/ 1304 h 1467"/>
                <a:gd name="T48" fmla="*/ 29 w 3308"/>
                <a:gd name="T49" fmla="*/ 1225 h 1467"/>
                <a:gd name="T50" fmla="*/ 8 w 3308"/>
                <a:gd name="T51" fmla="*/ 1134 h 1467"/>
                <a:gd name="T52" fmla="*/ 0 w 3308"/>
                <a:gd name="T53" fmla="*/ 979 h 1467"/>
                <a:gd name="T54" fmla="*/ 8 w 3308"/>
                <a:gd name="T55" fmla="*/ 833 h 1467"/>
                <a:gd name="T56" fmla="*/ 26 w 3308"/>
                <a:gd name="T57" fmla="*/ 695 h 1467"/>
                <a:gd name="T58" fmla="*/ 57 w 3308"/>
                <a:gd name="T59" fmla="*/ 568 h 1467"/>
                <a:gd name="T60" fmla="*/ 93 w 3308"/>
                <a:gd name="T61" fmla="*/ 450 h 1467"/>
                <a:gd name="T62" fmla="*/ 134 w 3308"/>
                <a:gd name="T63" fmla="*/ 344 h 1467"/>
                <a:gd name="T64" fmla="*/ 177 w 3308"/>
                <a:gd name="T65" fmla="*/ 251 h 1467"/>
                <a:gd name="T66" fmla="*/ 220 w 3308"/>
                <a:gd name="T67" fmla="*/ 171 h 1467"/>
                <a:gd name="T68" fmla="*/ 259 w 3308"/>
                <a:gd name="T69" fmla="*/ 106 h 1467"/>
                <a:gd name="T70" fmla="*/ 292 w 3308"/>
                <a:gd name="T71" fmla="*/ 55 h 1467"/>
                <a:gd name="T72" fmla="*/ 317 w 3308"/>
                <a:gd name="T73" fmla="*/ 20 h 1467"/>
                <a:gd name="T74" fmla="*/ 331 w 3308"/>
                <a:gd name="T75" fmla="*/ 2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08" h="1467">
                  <a:moveTo>
                    <a:pt x="333" y="0"/>
                  </a:moveTo>
                  <a:lnTo>
                    <a:pt x="2975" y="0"/>
                  </a:lnTo>
                  <a:lnTo>
                    <a:pt x="2977" y="2"/>
                  </a:lnTo>
                  <a:lnTo>
                    <a:pt x="2982" y="9"/>
                  </a:lnTo>
                  <a:lnTo>
                    <a:pt x="2991" y="20"/>
                  </a:lnTo>
                  <a:lnTo>
                    <a:pt x="3002" y="36"/>
                  </a:lnTo>
                  <a:lnTo>
                    <a:pt x="3016" y="55"/>
                  </a:lnTo>
                  <a:lnTo>
                    <a:pt x="3031" y="78"/>
                  </a:lnTo>
                  <a:lnTo>
                    <a:pt x="3049" y="106"/>
                  </a:lnTo>
                  <a:lnTo>
                    <a:pt x="3068" y="136"/>
                  </a:lnTo>
                  <a:lnTo>
                    <a:pt x="3088" y="171"/>
                  </a:lnTo>
                  <a:lnTo>
                    <a:pt x="3109" y="209"/>
                  </a:lnTo>
                  <a:lnTo>
                    <a:pt x="3131" y="251"/>
                  </a:lnTo>
                  <a:lnTo>
                    <a:pt x="3152" y="296"/>
                  </a:lnTo>
                  <a:lnTo>
                    <a:pt x="3174" y="344"/>
                  </a:lnTo>
                  <a:lnTo>
                    <a:pt x="3195" y="395"/>
                  </a:lnTo>
                  <a:lnTo>
                    <a:pt x="3215" y="450"/>
                  </a:lnTo>
                  <a:lnTo>
                    <a:pt x="3234" y="507"/>
                  </a:lnTo>
                  <a:lnTo>
                    <a:pt x="3251" y="568"/>
                  </a:lnTo>
                  <a:lnTo>
                    <a:pt x="3267" y="630"/>
                  </a:lnTo>
                  <a:lnTo>
                    <a:pt x="3282" y="695"/>
                  </a:lnTo>
                  <a:lnTo>
                    <a:pt x="3292" y="763"/>
                  </a:lnTo>
                  <a:lnTo>
                    <a:pt x="3300" y="833"/>
                  </a:lnTo>
                  <a:lnTo>
                    <a:pt x="3306" y="905"/>
                  </a:lnTo>
                  <a:lnTo>
                    <a:pt x="3308" y="979"/>
                  </a:lnTo>
                  <a:lnTo>
                    <a:pt x="3307" y="1056"/>
                  </a:lnTo>
                  <a:lnTo>
                    <a:pt x="3300" y="1134"/>
                  </a:lnTo>
                  <a:lnTo>
                    <a:pt x="3293" y="1181"/>
                  </a:lnTo>
                  <a:lnTo>
                    <a:pt x="3279" y="1225"/>
                  </a:lnTo>
                  <a:lnTo>
                    <a:pt x="3262" y="1266"/>
                  </a:lnTo>
                  <a:lnTo>
                    <a:pt x="3239" y="1304"/>
                  </a:lnTo>
                  <a:lnTo>
                    <a:pt x="3211" y="1340"/>
                  </a:lnTo>
                  <a:lnTo>
                    <a:pt x="3180" y="1372"/>
                  </a:lnTo>
                  <a:lnTo>
                    <a:pt x="3146" y="1399"/>
                  </a:lnTo>
                  <a:lnTo>
                    <a:pt x="3108" y="1423"/>
                  </a:lnTo>
                  <a:lnTo>
                    <a:pt x="3067" y="1442"/>
                  </a:lnTo>
                  <a:lnTo>
                    <a:pt x="3024" y="1456"/>
                  </a:lnTo>
                  <a:lnTo>
                    <a:pt x="2979" y="1464"/>
                  </a:lnTo>
                  <a:lnTo>
                    <a:pt x="2932" y="1467"/>
                  </a:lnTo>
                  <a:lnTo>
                    <a:pt x="376" y="1467"/>
                  </a:lnTo>
                  <a:lnTo>
                    <a:pt x="329" y="1464"/>
                  </a:lnTo>
                  <a:lnTo>
                    <a:pt x="284" y="1456"/>
                  </a:lnTo>
                  <a:lnTo>
                    <a:pt x="241" y="1442"/>
                  </a:lnTo>
                  <a:lnTo>
                    <a:pt x="200" y="1423"/>
                  </a:lnTo>
                  <a:lnTo>
                    <a:pt x="163" y="1399"/>
                  </a:lnTo>
                  <a:lnTo>
                    <a:pt x="128" y="1372"/>
                  </a:lnTo>
                  <a:lnTo>
                    <a:pt x="97" y="1340"/>
                  </a:lnTo>
                  <a:lnTo>
                    <a:pt x="69" y="1304"/>
                  </a:lnTo>
                  <a:lnTo>
                    <a:pt x="46" y="1266"/>
                  </a:lnTo>
                  <a:lnTo>
                    <a:pt x="29" y="1225"/>
                  </a:lnTo>
                  <a:lnTo>
                    <a:pt x="15" y="1181"/>
                  </a:lnTo>
                  <a:lnTo>
                    <a:pt x="8" y="1134"/>
                  </a:lnTo>
                  <a:lnTo>
                    <a:pt x="1" y="1056"/>
                  </a:lnTo>
                  <a:lnTo>
                    <a:pt x="0" y="979"/>
                  </a:lnTo>
                  <a:lnTo>
                    <a:pt x="2" y="905"/>
                  </a:lnTo>
                  <a:lnTo>
                    <a:pt x="8" y="833"/>
                  </a:lnTo>
                  <a:lnTo>
                    <a:pt x="16" y="763"/>
                  </a:lnTo>
                  <a:lnTo>
                    <a:pt x="26" y="695"/>
                  </a:lnTo>
                  <a:lnTo>
                    <a:pt x="41" y="630"/>
                  </a:lnTo>
                  <a:lnTo>
                    <a:pt x="57" y="568"/>
                  </a:lnTo>
                  <a:lnTo>
                    <a:pt x="74" y="507"/>
                  </a:lnTo>
                  <a:lnTo>
                    <a:pt x="93" y="450"/>
                  </a:lnTo>
                  <a:lnTo>
                    <a:pt x="113" y="395"/>
                  </a:lnTo>
                  <a:lnTo>
                    <a:pt x="134" y="344"/>
                  </a:lnTo>
                  <a:lnTo>
                    <a:pt x="156" y="296"/>
                  </a:lnTo>
                  <a:lnTo>
                    <a:pt x="177" y="251"/>
                  </a:lnTo>
                  <a:lnTo>
                    <a:pt x="199" y="209"/>
                  </a:lnTo>
                  <a:lnTo>
                    <a:pt x="220" y="171"/>
                  </a:lnTo>
                  <a:lnTo>
                    <a:pt x="240" y="136"/>
                  </a:lnTo>
                  <a:lnTo>
                    <a:pt x="259" y="106"/>
                  </a:lnTo>
                  <a:lnTo>
                    <a:pt x="277" y="78"/>
                  </a:lnTo>
                  <a:lnTo>
                    <a:pt x="292" y="55"/>
                  </a:lnTo>
                  <a:lnTo>
                    <a:pt x="306" y="36"/>
                  </a:lnTo>
                  <a:lnTo>
                    <a:pt x="317" y="20"/>
                  </a:lnTo>
                  <a:lnTo>
                    <a:pt x="326" y="9"/>
                  </a:lnTo>
                  <a:lnTo>
                    <a:pt x="331" y="2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DB2D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19"/>
            <p:cNvSpPr>
              <a:spLocks noEditPoints="1"/>
            </p:cNvSpPr>
            <p:nvPr/>
          </p:nvSpPr>
          <p:spPr bwMode="auto">
            <a:xfrm>
              <a:off x="3333" y="2264"/>
              <a:ext cx="73" cy="134"/>
            </a:xfrm>
            <a:custGeom>
              <a:avLst/>
              <a:gdLst>
                <a:gd name="T0" fmla="*/ 64 w 808"/>
                <a:gd name="T1" fmla="*/ 1072 h 1467"/>
                <a:gd name="T2" fmla="*/ 192 w 808"/>
                <a:gd name="T3" fmla="*/ 1111 h 1467"/>
                <a:gd name="T4" fmla="*/ 371 w 808"/>
                <a:gd name="T5" fmla="*/ 1145 h 1467"/>
                <a:gd name="T6" fmla="*/ 467 w 808"/>
                <a:gd name="T7" fmla="*/ 1241 h 1467"/>
                <a:gd name="T8" fmla="*/ 536 w 808"/>
                <a:gd name="T9" fmla="*/ 1349 h 1467"/>
                <a:gd name="T10" fmla="*/ 639 w 808"/>
                <a:gd name="T11" fmla="*/ 1426 h 1467"/>
                <a:gd name="T12" fmla="*/ 763 w 808"/>
                <a:gd name="T13" fmla="*/ 1464 h 1467"/>
                <a:gd name="T14" fmla="*/ 329 w 808"/>
                <a:gd name="T15" fmla="*/ 1464 h 1467"/>
                <a:gd name="T16" fmla="*/ 200 w 808"/>
                <a:gd name="T17" fmla="*/ 1423 h 1467"/>
                <a:gd name="T18" fmla="*/ 97 w 808"/>
                <a:gd name="T19" fmla="*/ 1340 h 1467"/>
                <a:gd name="T20" fmla="*/ 29 w 808"/>
                <a:gd name="T21" fmla="*/ 1225 h 1467"/>
                <a:gd name="T22" fmla="*/ 1 w 808"/>
                <a:gd name="T23" fmla="*/ 1057 h 1467"/>
                <a:gd name="T24" fmla="*/ 1 w 808"/>
                <a:gd name="T25" fmla="*/ 1046 h 1467"/>
                <a:gd name="T26" fmla="*/ 0 w 808"/>
                <a:gd name="T27" fmla="*/ 982 h 1467"/>
                <a:gd name="T28" fmla="*/ 0 w 808"/>
                <a:gd name="T29" fmla="*/ 981 h 1467"/>
                <a:gd name="T30" fmla="*/ 1 w 808"/>
                <a:gd name="T31" fmla="*/ 921 h 1467"/>
                <a:gd name="T32" fmla="*/ 135 w 808"/>
                <a:gd name="T33" fmla="*/ 341 h 1467"/>
                <a:gd name="T34" fmla="*/ 291 w 808"/>
                <a:gd name="T35" fmla="*/ 435 h 1467"/>
                <a:gd name="T36" fmla="*/ 261 w 808"/>
                <a:gd name="T37" fmla="*/ 515 h 1467"/>
                <a:gd name="T38" fmla="*/ 269 w 808"/>
                <a:gd name="T39" fmla="*/ 611 h 1467"/>
                <a:gd name="T40" fmla="*/ 317 w 808"/>
                <a:gd name="T41" fmla="*/ 689 h 1467"/>
                <a:gd name="T42" fmla="*/ 391 w 808"/>
                <a:gd name="T43" fmla="*/ 737 h 1467"/>
                <a:gd name="T44" fmla="*/ 440 w 808"/>
                <a:gd name="T45" fmla="*/ 830 h 1467"/>
                <a:gd name="T46" fmla="*/ 400 w 808"/>
                <a:gd name="T47" fmla="*/ 882 h 1467"/>
                <a:gd name="T48" fmla="*/ 333 w 808"/>
                <a:gd name="T49" fmla="*/ 862 h 1467"/>
                <a:gd name="T50" fmla="*/ 263 w 808"/>
                <a:gd name="T51" fmla="*/ 884 h 1467"/>
                <a:gd name="T52" fmla="*/ 218 w 808"/>
                <a:gd name="T53" fmla="*/ 939 h 1467"/>
                <a:gd name="T54" fmla="*/ 209 w 808"/>
                <a:gd name="T55" fmla="*/ 1004 h 1467"/>
                <a:gd name="T56" fmla="*/ 86 w 808"/>
                <a:gd name="T57" fmla="*/ 966 h 1467"/>
                <a:gd name="T58" fmla="*/ 15 w 808"/>
                <a:gd name="T59" fmla="*/ 930 h 1467"/>
                <a:gd name="T60" fmla="*/ 7 w 808"/>
                <a:gd name="T61" fmla="*/ 834 h 1467"/>
                <a:gd name="T62" fmla="*/ 40 w 808"/>
                <a:gd name="T63" fmla="*/ 631 h 1467"/>
                <a:gd name="T64" fmla="*/ 92 w 808"/>
                <a:gd name="T65" fmla="*/ 451 h 1467"/>
                <a:gd name="T66" fmla="*/ 135 w 808"/>
                <a:gd name="T67" fmla="*/ 341 h 1467"/>
                <a:gd name="T68" fmla="*/ 135 w 808"/>
                <a:gd name="T69" fmla="*/ 341 h 1467"/>
                <a:gd name="T70" fmla="*/ 141 w 808"/>
                <a:gd name="T71" fmla="*/ 329 h 1467"/>
                <a:gd name="T72" fmla="*/ 165 w 808"/>
                <a:gd name="T73" fmla="*/ 277 h 1467"/>
                <a:gd name="T74" fmla="*/ 165 w 808"/>
                <a:gd name="T75" fmla="*/ 277 h 1467"/>
                <a:gd name="T76" fmla="*/ 177 w 808"/>
                <a:gd name="T77" fmla="*/ 251 h 1467"/>
                <a:gd name="T78" fmla="*/ 181 w 808"/>
                <a:gd name="T79" fmla="*/ 243 h 1467"/>
                <a:gd name="T80" fmla="*/ 333 w 808"/>
                <a:gd name="T81" fmla="*/ 0 h 1467"/>
                <a:gd name="T82" fmla="*/ 758 w 808"/>
                <a:gd name="T83" fmla="*/ 9 h 1467"/>
                <a:gd name="T84" fmla="*/ 728 w 808"/>
                <a:gd name="T85" fmla="*/ 51 h 1467"/>
                <a:gd name="T86" fmla="*/ 679 w 808"/>
                <a:gd name="T87" fmla="*/ 126 h 1467"/>
                <a:gd name="T88" fmla="*/ 620 w 808"/>
                <a:gd name="T89" fmla="*/ 230 h 1467"/>
                <a:gd name="T90" fmla="*/ 558 w 808"/>
                <a:gd name="T91" fmla="*/ 364 h 1467"/>
                <a:gd name="T92" fmla="*/ 485 w 808"/>
                <a:gd name="T93" fmla="*/ 343 h 1467"/>
                <a:gd name="T94" fmla="*/ 408 w 808"/>
                <a:gd name="T95" fmla="*/ 349 h 1467"/>
                <a:gd name="T96" fmla="*/ 283 w 808"/>
                <a:gd name="T97" fmla="*/ 310 h 1467"/>
                <a:gd name="T98" fmla="*/ 187 w 808"/>
                <a:gd name="T99" fmla="*/ 245 h 1467"/>
                <a:gd name="T100" fmla="*/ 220 w 808"/>
                <a:gd name="T101" fmla="*/ 172 h 1467"/>
                <a:gd name="T102" fmla="*/ 277 w 808"/>
                <a:gd name="T103" fmla="*/ 79 h 1467"/>
                <a:gd name="T104" fmla="*/ 317 w 808"/>
                <a:gd name="T105" fmla="*/ 20 h 1467"/>
                <a:gd name="T106" fmla="*/ 333 w 808"/>
                <a:gd name="T107" fmla="*/ 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8" h="1467">
                  <a:moveTo>
                    <a:pt x="1" y="1046"/>
                  </a:moveTo>
                  <a:lnTo>
                    <a:pt x="31" y="1059"/>
                  </a:lnTo>
                  <a:lnTo>
                    <a:pt x="64" y="1072"/>
                  </a:lnTo>
                  <a:lnTo>
                    <a:pt x="102" y="1086"/>
                  </a:lnTo>
                  <a:lnTo>
                    <a:pt x="145" y="1098"/>
                  </a:lnTo>
                  <a:lnTo>
                    <a:pt x="192" y="1111"/>
                  </a:lnTo>
                  <a:lnTo>
                    <a:pt x="246" y="1123"/>
                  </a:lnTo>
                  <a:lnTo>
                    <a:pt x="305" y="1135"/>
                  </a:lnTo>
                  <a:lnTo>
                    <a:pt x="371" y="1145"/>
                  </a:lnTo>
                  <a:lnTo>
                    <a:pt x="442" y="1156"/>
                  </a:lnTo>
                  <a:lnTo>
                    <a:pt x="452" y="1199"/>
                  </a:lnTo>
                  <a:lnTo>
                    <a:pt x="467" y="1241"/>
                  </a:lnTo>
                  <a:lnTo>
                    <a:pt x="486" y="1279"/>
                  </a:lnTo>
                  <a:lnTo>
                    <a:pt x="509" y="1316"/>
                  </a:lnTo>
                  <a:lnTo>
                    <a:pt x="536" y="1349"/>
                  </a:lnTo>
                  <a:lnTo>
                    <a:pt x="568" y="1378"/>
                  </a:lnTo>
                  <a:lnTo>
                    <a:pt x="601" y="1405"/>
                  </a:lnTo>
                  <a:lnTo>
                    <a:pt x="639" y="1426"/>
                  </a:lnTo>
                  <a:lnTo>
                    <a:pt x="677" y="1443"/>
                  </a:lnTo>
                  <a:lnTo>
                    <a:pt x="719" y="1457"/>
                  </a:lnTo>
                  <a:lnTo>
                    <a:pt x="763" y="1464"/>
                  </a:lnTo>
                  <a:lnTo>
                    <a:pt x="808" y="1467"/>
                  </a:lnTo>
                  <a:lnTo>
                    <a:pt x="376" y="1467"/>
                  </a:lnTo>
                  <a:lnTo>
                    <a:pt x="329" y="1464"/>
                  </a:lnTo>
                  <a:lnTo>
                    <a:pt x="284" y="1456"/>
                  </a:lnTo>
                  <a:lnTo>
                    <a:pt x="241" y="1442"/>
                  </a:lnTo>
                  <a:lnTo>
                    <a:pt x="200" y="1423"/>
                  </a:lnTo>
                  <a:lnTo>
                    <a:pt x="163" y="1399"/>
                  </a:lnTo>
                  <a:lnTo>
                    <a:pt x="128" y="1372"/>
                  </a:lnTo>
                  <a:lnTo>
                    <a:pt x="97" y="1340"/>
                  </a:lnTo>
                  <a:lnTo>
                    <a:pt x="69" y="1304"/>
                  </a:lnTo>
                  <a:lnTo>
                    <a:pt x="46" y="1266"/>
                  </a:lnTo>
                  <a:lnTo>
                    <a:pt x="29" y="1225"/>
                  </a:lnTo>
                  <a:lnTo>
                    <a:pt x="15" y="1181"/>
                  </a:lnTo>
                  <a:lnTo>
                    <a:pt x="8" y="1134"/>
                  </a:lnTo>
                  <a:lnTo>
                    <a:pt x="1" y="1057"/>
                  </a:lnTo>
                  <a:lnTo>
                    <a:pt x="1" y="1046"/>
                  </a:lnTo>
                  <a:close/>
                  <a:moveTo>
                    <a:pt x="0" y="982"/>
                  </a:moveTo>
                  <a:lnTo>
                    <a:pt x="1" y="1046"/>
                  </a:lnTo>
                  <a:lnTo>
                    <a:pt x="1" y="1046"/>
                  </a:lnTo>
                  <a:lnTo>
                    <a:pt x="0" y="982"/>
                  </a:lnTo>
                  <a:lnTo>
                    <a:pt x="0" y="982"/>
                  </a:lnTo>
                  <a:close/>
                  <a:moveTo>
                    <a:pt x="0" y="972"/>
                  </a:moveTo>
                  <a:lnTo>
                    <a:pt x="0" y="982"/>
                  </a:lnTo>
                  <a:lnTo>
                    <a:pt x="0" y="981"/>
                  </a:lnTo>
                  <a:lnTo>
                    <a:pt x="0" y="972"/>
                  </a:lnTo>
                  <a:close/>
                  <a:moveTo>
                    <a:pt x="1" y="921"/>
                  </a:moveTo>
                  <a:lnTo>
                    <a:pt x="1" y="921"/>
                  </a:lnTo>
                  <a:lnTo>
                    <a:pt x="0" y="972"/>
                  </a:lnTo>
                  <a:lnTo>
                    <a:pt x="1" y="921"/>
                  </a:lnTo>
                  <a:close/>
                  <a:moveTo>
                    <a:pt x="135" y="341"/>
                  </a:moveTo>
                  <a:lnTo>
                    <a:pt x="186" y="377"/>
                  </a:lnTo>
                  <a:lnTo>
                    <a:pt x="238" y="408"/>
                  </a:lnTo>
                  <a:lnTo>
                    <a:pt x="291" y="435"/>
                  </a:lnTo>
                  <a:lnTo>
                    <a:pt x="278" y="460"/>
                  </a:lnTo>
                  <a:lnTo>
                    <a:pt x="268" y="487"/>
                  </a:lnTo>
                  <a:lnTo>
                    <a:pt x="261" y="515"/>
                  </a:lnTo>
                  <a:lnTo>
                    <a:pt x="259" y="546"/>
                  </a:lnTo>
                  <a:lnTo>
                    <a:pt x="262" y="579"/>
                  </a:lnTo>
                  <a:lnTo>
                    <a:pt x="269" y="611"/>
                  </a:lnTo>
                  <a:lnTo>
                    <a:pt x="282" y="640"/>
                  </a:lnTo>
                  <a:lnTo>
                    <a:pt x="299" y="666"/>
                  </a:lnTo>
                  <a:lnTo>
                    <a:pt x="317" y="689"/>
                  </a:lnTo>
                  <a:lnTo>
                    <a:pt x="339" y="708"/>
                  </a:lnTo>
                  <a:lnTo>
                    <a:pt x="363" y="724"/>
                  </a:lnTo>
                  <a:lnTo>
                    <a:pt x="391" y="737"/>
                  </a:lnTo>
                  <a:lnTo>
                    <a:pt x="419" y="745"/>
                  </a:lnTo>
                  <a:lnTo>
                    <a:pt x="449" y="749"/>
                  </a:lnTo>
                  <a:lnTo>
                    <a:pt x="440" y="830"/>
                  </a:lnTo>
                  <a:lnTo>
                    <a:pt x="434" y="914"/>
                  </a:lnTo>
                  <a:lnTo>
                    <a:pt x="418" y="897"/>
                  </a:lnTo>
                  <a:lnTo>
                    <a:pt x="400" y="882"/>
                  </a:lnTo>
                  <a:lnTo>
                    <a:pt x="379" y="872"/>
                  </a:lnTo>
                  <a:lnTo>
                    <a:pt x="357" y="864"/>
                  </a:lnTo>
                  <a:lnTo>
                    <a:pt x="333" y="862"/>
                  </a:lnTo>
                  <a:lnTo>
                    <a:pt x="307" y="865"/>
                  </a:lnTo>
                  <a:lnTo>
                    <a:pt x="284" y="873"/>
                  </a:lnTo>
                  <a:lnTo>
                    <a:pt x="263" y="884"/>
                  </a:lnTo>
                  <a:lnTo>
                    <a:pt x="244" y="899"/>
                  </a:lnTo>
                  <a:lnTo>
                    <a:pt x="229" y="918"/>
                  </a:lnTo>
                  <a:lnTo>
                    <a:pt x="218" y="939"/>
                  </a:lnTo>
                  <a:lnTo>
                    <a:pt x="211" y="963"/>
                  </a:lnTo>
                  <a:lnTo>
                    <a:pt x="208" y="988"/>
                  </a:lnTo>
                  <a:lnTo>
                    <a:pt x="209" y="1004"/>
                  </a:lnTo>
                  <a:lnTo>
                    <a:pt x="165" y="992"/>
                  </a:lnTo>
                  <a:lnTo>
                    <a:pt x="122" y="979"/>
                  </a:lnTo>
                  <a:lnTo>
                    <a:pt x="86" y="966"/>
                  </a:lnTo>
                  <a:lnTo>
                    <a:pt x="57" y="953"/>
                  </a:lnTo>
                  <a:lnTo>
                    <a:pt x="34" y="942"/>
                  </a:lnTo>
                  <a:lnTo>
                    <a:pt x="15" y="930"/>
                  </a:lnTo>
                  <a:lnTo>
                    <a:pt x="1" y="921"/>
                  </a:lnTo>
                  <a:lnTo>
                    <a:pt x="1" y="907"/>
                  </a:lnTo>
                  <a:lnTo>
                    <a:pt x="7" y="834"/>
                  </a:lnTo>
                  <a:lnTo>
                    <a:pt x="16" y="764"/>
                  </a:lnTo>
                  <a:lnTo>
                    <a:pt x="26" y="696"/>
                  </a:lnTo>
                  <a:lnTo>
                    <a:pt x="40" y="631"/>
                  </a:lnTo>
                  <a:lnTo>
                    <a:pt x="56" y="569"/>
                  </a:lnTo>
                  <a:lnTo>
                    <a:pt x="74" y="508"/>
                  </a:lnTo>
                  <a:lnTo>
                    <a:pt x="92" y="451"/>
                  </a:lnTo>
                  <a:lnTo>
                    <a:pt x="113" y="396"/>
                  </a:lnTo>
                  <a:lnTo>
                    <a:pt x="134" y="345"/>
                  </a:lnTo>
                  <a:lnTo>
                    <a:pt x="135" y="341"/>
                  </a:lnTo>
                  <a:close/>
                  <a:moveTo>
                    <a:pt x="141" y="329"/>
                  </a:moveTo>
                  <a:lnTo>
                    <a:pt x="135" y="341"/>
                  </a:lnTo>
                  <a:lnTo>
                    <a:pt x="135" y="341"/>
                  </a:lnTo>
                  <a:lnTo>
                    <a:pt x="141" y="329"/>
                  </a:lnTo>
                  <a:close/>
                  <a:moveTo>
                    <a:pt x="157" y="293"/>
                  </a:moveTo>
                  <a:lnTo>
                    <a:pt x="141" y="329"/>
                  </a:lnTo>
                  <a:lnTo>
                    <a:pt x="155" y="297"/>
                  </a:lnTo>
                  <a:lnTo>
                    <a:pt x="157" y="293"/>
                  </a:lnTo>
                  <a:close/>
                  <a:moveTo>
                    <a:pt x="165" y="277"/>
                  </a:moveTo>
                  <a:lnTo>
                    <a:pt x="157" y="293"/>
                  </a:lnTo>
                  <a:lnTo>
                    <a:pt x="158" y="290"/>
                  </a:lnTo>
                  <a:lnTo>
                    <a:pt x="165" y="277"/>
                  </a:lnTo>
                  <a:close/>
                  <a:moveTo>
                    <a:pt x="180" y="246"/>
                  </a:moveTo>
                  <a:lnTo>
                    <a:pt x="165" y="277"/>
                  </a:lnTo>
                  <a:lnTo>
                    <a:pt x="177" y="251"/>
                  </a:lnTo>
                  <a:lnTo>
                    <a:pt x="180" y="246"/>
                  </a:lnTo>
                  <a:close/>
                  <a:moveTo>
                    <a:pt x="181" y="243"/>
                  </a:moveTo>
                  <a:lnTo>
                    <a:pt x="181" y="243"/>
                  </a:lnTo>
                  <a:lnTo>
                    <a:pt x="180" y="246"/>
                  </a:lnTo>
                  <a:lnTo>
                    <a:pt x="181" y="243"/>
                  </a:lnTo>
                  <a:close/>
                  <a:moveTo>
                    <a:pt x="333" y="0"/>
                  </a:moveTo>
                  <a:lnTo>
                    <a:pt x="764" y="0"/>
                  </a:lnTo>
                  <a:lnTo>
                    <a:pt x="763" y="2"/>
                  </a:lnTo>
                  <a:lnTo>
                    <a:pt x="758" y="9"/>
                  </a:lnTo>
                  <a:lnTo>
                    <a:pt x="751" y="18"/>
                  </a:lnTo>
                  <a:lnTo>
                    <a:pt x="740" y="33"/>
                  </a:lnTo>
                  <a:lnTo>
                    <a:pt x="728" y="51"/>
                  </a:lnTo>
                  <a:lnTo>
                    <a:pt x="713" y="71"/>
                  </a:lnTo>
                  <a:lnTo>
                    <a:pt x="696" y="97"/>
                  </a:lnTo>
                  <a:lnTo>
                    <a:pt x="679" y="126"/>
                  </a:lnTo>
                  <a:lnTo>
                    <a:pt x="660" y="157"/>
                  </a:lnTo>
                  <a:lnTo>
                    <a:pt x="640" y="193"/>
                  </a:lnTo>
                  <a:lnTo>
                    <a:pt x="620" y="230"/>
                  </a:lnTo>
                  <a:lnTo>
                    <a:pt x="599" y="272"/>
                  </a:lnTo>
                  <a:lnTo>
                    <a:pt x="578" y="317"/>
                  </a:lnTo>
                  <a:lnTo>
                    <a:pt x="558" y="364"/>
                  </a:lnTo>
                  <a:lnTo>
                    <a:pt x="533" y="354"/>
                  </a:lnTo>
                  <a:lnTo>
                    <a:pt x="506" y="346"/>
                  </a:lnTo>
                  <a:lnTo>
                    <a:pt x="485" y="343"/>
                  </a:lnTo>
                  <a:lnTo>
                    <a:pt x="464" y="341"/>
                  </a:lnTo>
                  <a:lnTo>
                    <a:pt x="436" y="343"/>
                  </a:lnTo>
                  <a:lnTo>
                    <a:pt x="408" y="349"/>
                  </a:lnTo>
                  <a:lnTo>
                    <a:pt x="383" y="358"/>
                  </a:lnTo>
                  <a:lnTo>
                    <a:pt x="332" y="336"/>
                  </a:lnTo>
                  <a:lnTo>
                    <a:pt x="283" y="310"/>
                  </a:lnTo>
                  <a:lnTo>
                    <a:pt x="236" y="280"/>
                  </a:lnTo>
                  <a:lnTo>
                    <a:pt x="191" y="248"/>
                  </a:lnTo>
                  <a:lnTo>
                    <a:pt x="187" y="245"/>
                  </a:lnTo>
                  <a:lnTo>
                    <a:pt x="181" y="243"/>
                  </a:lnTo>
                  <a:lnTo>
                    <a:pt x="199" y="209"/>
                  </a:lnTo>
                  <a:lnTo>
                    <a:pt x="220" y="172"/>
                  </a:lnTo>
                  <a:lnTo>
                    <a:pt x="240" y="136"/>
                  </a:lnTo>
                  <a:lnTo>
                    <a:pt x="259" y="106"/>
                  </a:lnTo>
                  <a:lnTo>
                    <a:pt x="277" y="79"/>
                  </a:lnTo>
                  <a:lnTo>
                    <a:pt x="292" y="55"/>
                  </a:lnTo>
                  <a:lnTo>
                    <a:pt x="306" y="36"/>
                  </a:lnTo>
                  <a:lnTo>
                    <a:pt x="317" y="20"/>
                  </a:lnTo>
                  <a:lnTo>
                    <a:pt x="326" y="9"/>
                  </a:lnTo>
                  <a:lnTo>
                    <a:pt x="331" y="2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BC1C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0"/>
            <p:cNvSpPr>
              <a:spLocks/>
            </p:cNvSpPr>
            <p:nvPr/>
          </p:nvSpPr>
          <p:spPr bwMode="auto">
            <a:xfrm>
              <a:off x="3345" y="2286"/>
              <a:ext cx="276" cy="26"/>
            </a:xfrm>
            <a:custGeom>
              <a:avLst/>
              <a:gdLst>
                <a:gd name="T0" fmla="*/ 46 w 3038"/>
                <a:gd name="T1" fmla="*/ 0 h 286"/>
                <a:gd name="T2" fmla="*/ 52 w 3038"/>
                <a:gd name="T3" fmla="*/ 2 h 286"/>
                <a:gd name="T4" fmla="*/ 56 w 3038"/>
                <a:gd name="T5" fmla="*/ 5 h 286"/>
                <a:gd name="T6" fmla="*/ 112 w 3038"/>
                <a:gd name="T7" fmla="*/ 45 h 286"/>
                <a:gd name="T8" fmla="*/ 172 w 3038"/>
                <a:gd name="T9" fmla="*/ 79 h 286"/>
                <a:gd name="T10" fmla="*/ 235 w 3038"/>
                <a:gd name="T11" fmla="*/ 109 h 286"/>
                <a:gd name="T12" fmla="*/ 299 w 3038"/>
                <a:gd name="T13" fmla="*/ 134 h 286"/>
                <a:gd name="T14" fmla="*/ 365 w 3038"/>
                <a:gd name="T15" fmla="*/ 153 h 286"/>
                <a:gd name="T16" fmla="*/ 433 w 3038"/>
                <a:gd name="T17" fmla="*/ 167 h 286"/>
                <a:gd name="T18" fmla="*/ 501 w 3038"/>
                <a:gd name="T19" fmla="*/ 175 h 286"/>
                <a:gd name="T20" fmla="*/ 570 w 3038"/>
                <a:gd name="T21" fmla="*/ 178 h 286"/>
                <a:gd name="T22" fmla="*/ 2468 w 3038"/>
                <a:gd name="T23" fmla="*/ 178 h 286"/>
                <a:gd name="T24" fmla="*/ 2537 w 3038"/>
                <a:gd name="T25" fmla="*/ 175 h 286"/>
                <a:gd name="T26" fmla="*/ 2605 w 3038"/>
                <a:gd name="T27" fmla="*/ 167 h 286"/>
                <a:gd name="T28" fmla="*/ 2673 w 3038"/>
                <a:gd name="T29" fmla="*/ 153 h 286"/>
                <a:gd name="T30" fmla="*/ 2739 w 3038"/>
                <a:gd name="T31" fmla="*/ 134 h 286"/>
                <a:gd name="T32" fmla="*/ 2803 w 3038"/>
                <a:gd name="T33" fmla="*/ 109 h 286"/>
                <a:gd name="T34" fmla="*/ 2866 w 3038"/>
                <a:gd name="T35" fmla="*/ 79 h 286"/>
                <a:gd name="T36" fmla="*/ 2926 w 3038"/>
                <a:gd name="T37" fmla="*/ 45 h 286"/>
                <a:gd name="T38" fmla="*/ 2982 w 3038"/>
                <a:gd name="T39" fmla="*/ 5 h 286"/>
                <a:gd name="T40" fmla="*/ 2986 w 3038"/>
                <a:gd name="T41" fmla="*/ 2 h 286"/>
                <a:gd name="T42" fmla="*/ 2992 w 3038"/>
                <a:gd name="T43" fmla="*/ 0 h 286"/>
                <a:gd name="T44" fmla="*/ 3015 w 3038"/>
                <a:gd name="T45" fmla="*/ 47 h 286"/>
                <a:gd name="T46" fmla="*/ 3038 w 3038"/>
                <a:gd name="T47" fmla="*/ 98 h 286"/>
                <a:gd name="T48" fmla="*/ 2981 w 3038"/>
                <a:gd name="T49" fmla="*/ 137 h 286"/>
                <a:gd name="T50" fmla="*/ 2923 w 3038"/>
                <a:gd name="T51" fmla="*/ 171 h 286"/>
                <a:gd name="T52" fmla="*/ 2862 w 3038"/>
                <a:gd name="T53" fmla="*/ 201 h 286"/>
                <a:gd name="T54" fmla="*/ 2800 w 3038"/>
                <a:gd name="T55" fmla="*/ 226 h 286"/>
                <a:gd name="T56" fmla="*/ 2735 w 3038"/>
                <a:gd name="T57" fmla="*/ 248 h 286"/>
                <a:gd name="T58" fmla="*/ 2670 w 3038"/>
                <a:gd name="T59" fmla="*/ 265 h 286"/>
                <a:gd name="T60" fmla="*/ 2603 w 3038"/>
                <a:gd name="T61" fmla="*/ 277 h 286"/>
                <a:gd name="T62" fmla="*/ 2536 w 3038"/>
                <a:gd name="T63" fmla="*/ 284 h 286"/>
                <a:gd name="T64" fmla="*/ 2468 w 3038"/>
                <a:gd name="T65" fmla="*/ 286 h 286"/>
                <a:gd name="T66" fmla="*/ 570 w 3038"/>
                <a:gd name="T67" fmla="*/ 286 h 286"/>
                <a:gd name="T68" fmla="*/ 503 w 3038"/>
                <a:gd name="T69" fmla="*/ 284 h 286"/>
                <a:gd name="T70" fmla="*/ 435 w 3038"/>
                <a:gd name="T71" fmla="*/ 277 h 286"/>
                <a:gd name="T72" fmla="*/ 368 w 3038"/>
                <a:gd name="T73" fmla="*/ 265 h 286"/>
                <a:gd name="T74" fmla="*/ 303 w 3038"/>
                <a:gd name="T75" fmla="*/ 248 h 286"/>
                <a:gd name="T76" fmla="*/ 238 w 3038"/>
                <a:gd name="T77" fmla="*/ 226 h 286"/>
                <a:gd name="T78" fmla="*/ 176 w 3038"/>
                <a:gd name="T79" fmla="*/ 201 h 286"/>
                <a:gd name="T80" fmla="*/ 115 w 3038"/>
                <a:gd name="T81" fmla="*/ 171 h 286"/>
                <a:gd name="T82" fmla="*/ 57 w 3038"/>
                <a:gd name="T83" fmla="*/ 137 h 286"/>
                <a:gd name="T84" fmla="*/ 0 w 3038"/>
                <a:gd name="T85" fmla="*/ 98 h 286"/>
                <a:gd name="T86" fmla="*/ 23 w 3038"/>
                <a:gd name="T87" fmla="*/ 47 h 286"/>
                <a:gd name="T88" fmla="*/ 46 w 3038"/>
                <a:gd name="T8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38" h="286">
                  <a:moveTo>
                    <a:pt x="46" y="0"/>
                  </a:moveTo>
                  <a:lnTo>
                    <a:pt x="52" y="2"/>
                  </a:lnTo>
                  <a:lnTo>
                    <a:pt x="56" y="5"/>
                  </a:lnTo>
                  <a:lnTo>
                    <a:pt x="112" y="45"/>
                  </a:lnTo>
                  <a:lnTo>
                    <a:pt x="172" y="79"/>
                  </a:lnTo>
                  <a:lnTo>
                    <a:pt x="235" y="109"/>
                  </a:lnTo>
                  <a:lnTo>
                    <a:pt x="299" y="134"/>
                  </a:lnTo>
                  <a:lnTo>
                    <a:pt x="365" y="153"/>
                  </a:lnTo>
                  <a:lnTo>
                    <a:pt x="433" y="167"/>
                  </a:lnTo>
                  <a:lnTo>
                    <a:pt x="501" y="175"/>
                  </a:lnTo>
                  <a:lnTo>
                    <a:pt x="570" y="178"/>
                  </a:lnTo>
                  <a:lnTo>
                    <a:pt x="2468" y="178"/>
                  </a:lnTo>
                  <a:lnTo>
                    <a:pt x="2537" y="175"/>
                  </a:lnTo>
                  <a:lnTo>
                    <a:pt x="2605" y="167"/>
                  </a:lnTo>
                  <a:lnTo>
                    <a:pt x="2673" y="153"/>
                  </a:lnTo>
                  <a:lnTo>
                    <a:pt x="2739" y="134"/>
                  </a:lnTo>
                  <a:lnTo>
                    <a:pt x="2803" y="109"/>
                  </a:lnTo>
                  <a:lnTo>
                    <a:pt x="2866" y="79"/>
                  </a:lnTo>
                  <a:lnTo>
                    <a:pt x="2926" y="45"/>
                  </a:lnTo>
                  <a:lnTo>
                    <a:pt x="2982" y="5"/>
                  </a:lnTo>
                  <a:lnTo>
                    <a:pt x="2986" y="2"/>
                  </a:lnTo>
                  <a:lnTo>
                    <a:pt x="2992" y="0"/>
                  </a:lnTo>
                  <a:lnTo>
                    <a:pt x="3015" y="47"/>
                  </a:lnTo>
                  <a:lnTo>
                    <a:pt x="3038" y="98"/>
                  </a:lnTo>
                  <a:lnTo>
                    <a:pt x="2981" y="137"/>
                  </a:lnTo>
                  <a:lnTo>
                    <a:pt x="2923" y="171"/>
                  </a:lnTo>
                  <a:lnTo>
                    <a:pt x="2862" y="201"/>
                  </a:lnTo>
                  <a:lnTo>
                    <a:pt x="2800" y="226"/>
                  </a:lnTo>
                  <a:lnTo>
                    <a:pt x="2735" y="248"/>
                  </a:lnTo>
                  <a:lnTo>
                    <a:pt x="2670" y="265"/>
                  </a:lnTo>
                  <a:lnTo>
                    <a:pt x="2603" y="277"/>
                  </a:lnTo>
                  <a:lnTo>
                    <a:pt x="2536" y="284"/>
                  </a:lnTo>
                  <a:lnTo>
                    <a:pt x="2468" y="286"/>
                  </a:lnTo>
                  <a:lnTo>
                    <a:pt x="570" y="286"/>
                  </a:lnTo>
                  <a:lnTo>
                    <a:pt x="503" y="284"/>
                  </a:lnTo>
                  <a:lnTo>
                    <a:pt x="435" y="277"/>
                  </a:lnTo>
                  <a:lnTo>
                    <a:pt x="368" y="265"/>
                  </a:lnTo>
                  <a:lnTo>
                    <a:pt x="303" y="248"/>
                  </a:lnTo>
                  <a:lnTo>
                    <a:pt x="238" y="226"/>
                  </a:lnTo>
                  <a:lnTo>
                    <a:pt x="176" y="201"/>
                  </a:lnTo>
                  <a:lnTo>
                    <a:pt x="115" y="171"/>
                  </a:lnTo>
                  <a:lnTo>
                    <a:pt x="57" y="137"/>
                  </a:lnTo>
                  <a:lnTo>
                    <a:pt x="0" y="98"/>
                  </a:lnTo>
                  <a:lnTo>
                    <a:pt x="23" y="4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3D7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1"/>
            <p:cNvSpPr>
              <a:spLocks/>
            </p:cNvSpPr>
            <p:nvPr/>
          </p:nvSpPr>
          <p:spPr bwMode="auto">
            <a:xfrm>
              <a:off x="3356" y="2295"/>
              <a:ext cx="37" cy="38"/>
            </a:xfrm>
            <a:custGeom>
              <a:avLst/>
              <a:gdLst>
                <a:gd name="T0" fmla="*/ 205 w 410"/>
                <a:gd name="T1" fmla="*/ 0 h 410"/>
                <a:gd name="T2" fmla="*/ 238 w 410"/>
                <a:gd name="T3" fmla="*/ 3 h 410"/>
                <a:gd name="T4" fmla="*/ 270 w 410"/>
                <a:gd name="T5" fmla="*/ 10 h 410"/>
                <a:gd name="T6" fmla="*/ 299 w 410"/>
                <a:gd name="T7" fmla="*/ 23 h 410"/>
                <a:gd name="T8" fmla="*/ 326 w 410"/>
                <a:gd name="T9" fmla="*/ 40 h 410"/>
                <a:gd name="T10" fmla="*/ 349 w 410"/>
                <a:gd name="T11" fmla="*/ 61 h 410"/>
                <a:gd name="T12" fmla="*/ 370 w 410"/>
                <a:gd name="T13" fmla="*/ 85 h 410"/>
                <a:gd name="T14" fmla="*/ 387 w 410"/>
                <a:gd name="T15" fmla="*/ 111 h 410"/>
                <a:gd name="T16" fmla="*/ 400 w 410"/>
                <a:gd name="T17" fmla="*/ 140 h 410"/>
                <a:gd name="T18" fmla="*/ 407 w 410"/>
                <a:gd name="T19" fmla="*/ 171 h 410"/>
                <a:gd name="T20" fmla="*/ 410 w 410"/>
                <a:gd name="T21" fmla="*/ 205 h 410"/>
                <a:gd name="T22" fmla="*/ 407 w 410"/>
                <a:gd name="T23" fmla="*/ 238 h 410"/>
                <a:gd name="T24" fmla="*/ 400 w 410"/>
                <a:gd name="T25" fmla="*/ 270 h 410"/>
                <a:gd name="T26" fmla="*/ 387 w 410"/>
                <a:gd name="T27" fmla="*/ 299 h 410"/>
                <a:gd name="T28" fmla="*/ 370 w 410"/>
                <a:gd name="T29" fmla="*/ 326 h 410"/>
                <a:gd name="T30" fmla="*/ 349 w 410"/>
                <a:gd name="T31" fmla="*/ 349 h 410"/>
                <a:gd name="T32" fmla="*/ 326 w 410"/>
                <a:gd name="T33" fmla="*/ 370 h 410"/>
                <a:gd name="T34" fmla="*/ 299 w 410"/>
                <a:gd name="T35" fmla="*/ 387 h 410"/>
                <a:gd name="T36" fmla="*/ 270 w 410"/>
                <a:gd name="T37" fmla="*/ 399 h 410"/>
                <a:gd name="T38" fmla="*/ 238 w 410"/>
                <a:gd name="T39" fmla="*/ 406 h 410"/>
                <a:gd name="T40" fmla="*/ 205 w 410"/>
                <a:gd name="T41" fmla="*/ 410 h 410"/>
                <a:gd name="T42" fmla="*/ 171 w 410"/>
                <a:gd name="T43" fmla="*/ 406 h 410"/>
                <a:gd name="T44" fmla="*/ 140 w 410"/>
                <a:gd name="T45" fmla="*/ 399 h 410"/>
                <a:gd name="T46" fmla="*/ 111 w 410"/>
                <a:gd name="T47" fmla="*/ 387 h 410"/>
                <a:gd name="T48" fmla="*/ 84 w 410"/>
                <a:gd name="T49" fmla="*/ 370 h 410"/>
                <a:gd name="T50" fmla="*/ 61 w 410"/>
                <a:gd name="T51" fmla="*/ 349 h 410"/>
                <a:gd name="T52" fmla="*/ 40 w 410"/>
                <a:gd name="T53" fmla="*/ 326 h 410"/>
                <a:gd name="T54" fmla="*/ 23 w 410"/>
                <a:gd name="T55" fmla="*/ 299 h 410"/>
                <a:gd name="T56" fmla="*/ 10 w 410"/>
                <a:gd name="T57" fmla="*/ 270 h 410"/>
                <a:gd name="T58" fmla="*/ 3 w 410"/>
                <a:gd name="T59" fmla="*/ 238 h 410"/>
                <a:gd name="T60" fmla="*/ 0 w 410"/>
                <a:gd name="T61" fmla="*/ 205 h 410"/>
                <a:gd name="T62" fmla="*/ 3 w 410"/>
                <a:gd name="T63" fmla="*/ 171 h 410"/>
                <a:gd name="T64" fmla="*/ 10 w 410"/>
                <a:gd name="T65" fmla="*/ 140 h 410"/>
                <a:gd name="T66" fmla="*/ 23 w 410"/>
                <a:gd name="T67" fmla="*/ 111 h 410"/>
                <a:gd name="T68" fmla="*/ 40 w 410"/>
                <a:gd name="T69" fmla="*/ 85 h 410"/>
                <a:gd name="T70" fmla="*/ 61 w 410"/>
                <a:gd name="T71" fmla="*/ 61 h 410"/>
                <a:gd name="T72" fmla="*/ 84 w 410"/>
                <a:gd name="T73" fmla="*/ 40 h 410"/>
                <a:gd name="T74" fmla="*/ 111 w 410"/>
                <a:gd name="T75" fmla="*/ 23 h 410"/>
                <a:gd name="T76" fmla="*/ 140 w 410"/>
                <a:gd name="T77" fmla="*/ 10 h 410"/>
                <a:gd name="T78" fmla="*/ 171 w 410"/>
                <a:gd name="T79" fmla="*/ 3 h 410"/>
                <a:gd name="T80" fmla="*/ 205 w 410"/>
                <a:gd name="T8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0" h="410">
                  <a:moveTo>
                    <a:pt x="205" y="0"/>
                  </a:moveTo>
                  <a:lnTo>
                    <a:pt x="238" y="3"/>
                  </a:lnTo>
                  <a:lnTo>
                    <a:pt x="270" y="10"/>
                  </a:lnTo>
                  <a:lnTo>
                    <a:pt x="299" y="23"/>
                  </a:lnTo>
                  <a:lnTo>
                    <a:pt x="326" y="40"/>
                  </a:lnTo>
                  <a:lnTo>
                    <a:pt x="349" y="61"/>
                  </a:lnTo>
                  <a:lnTo>
                    <a:pt x="370" y="85"/>
                  </a:lnTo>
                  <a:lnTo>
                    <a:pt x="387" y="111"/>
                  </a:lnTo>
                  <a:lnTo>
                    <a:pt x="400" y="140"/>
                  </a:lnTo>
                  <a:lnTo>
                    <a:pt x="407" y="171"/>
                  </a:lnTo>
                  <a:lnTo>
                    <a:pt x="410" y="205"/>
                  </a:lnTo>
                  <a:lnTo>
                    <a:pt x="407" y="238"/>
                  </a:lnTo>
                  <a:lnTo>
                    <a:pt x="400" y="270"/>
                  </a:lnTo>
                  <a:lnTo>
                    <a:pt x="387" y="299"/>
                  </a:lnTo>
                  <a:lnTo>
                    <a:pt x="370" y="326"/>
                  </a:lnTo>
                  <a:lnTo>
                    <a:pt x="349" y="349"/>
                  </a:lnTo>
                  <a:lnTo>
                    <a:pt x="326" y="370"/>
                  </a:lnTo>
                  <a:lnTo>
                    <a:pt x="299" y="387"/>
                  </a:lnTo>
                  <a:lnTo>
                    <a:pt x="270" y="399"/>
                  </a:lnTo>
                  <a:lnTo>
                    <a:pt x="238" y="406"/>
                  </a:lnTo>
                  <a:lnTo>
                    <a:pt x="205" y="410"/>
                  </a:lnTo>
                  <a:lnTo>
                    <a:pt x="171" y="406"/>
                  </a:lnTo>
                  <a:lnTo>
                    <a:pt x="140" y="399"/>
                  </a:lnTo>
                  <a:lnTo>
                    <a:pt x="111" y="387"/>
                  </a:lnTo>
                  <a:lnTo>
                    <a:pt x="84" y="370"/>
                  </a:lnTo>
                  <a:lnTo>
                    <a:pt x="61" y="349"/>
                  </a:lnTo>
                  <a:lnTo>
                    <a:pt x="40" y="326"/>
                  </a:lnTo>
                  <a:lnTo>
                    <a:pt x="23" y="299"/>
                  </a:lnTo>
                  <a:lnTo>
                    <a:pt x="10" y="270"/>
                  </a:lnTo>
                  <a:lnTo>
                    <a:pt x="3" y="238"/>
                  </a:lnTo>
                  <a:lnTo>
                    <a:pt x="0" y="205"/>
                  </a:lnTo>
                  <a:lnTo>
                    <a:pt x="3" y="171"/>
                  </a:lnTo>
                  <a:lnTo>
                    <a:pt x="10" y="140"/>
                  </a:lnTo>
                  <a:lnTo>
                    <a:pt x="23" y="111"/>
                  </a:lnTo>
                  <a:lnTo>
                    <a:pt x="40" y="85"/>
                  </a:lnTo>
                  <a:lnTo>
                    <a:pt x="61" y="61"/>
                  </a:lnTo>
                  <a:lnTo>
                    <a:pt x="84" y="40"/>
                  </a:lnTo>
                  <a:lnTo>
                    <a:pt x="111" y="23"/>
                  </a:lnTo>
                  <a:lnTo>
                    <a:pt x="140" y="10"/>
                  </a:lnTo>
                  <a:lnTo>
                    <a:pt x="171" y="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A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2"/>
            <p:cNvSpPr>
              <a:spLocks noEditPoints="1"/>
            </p:cNvSpPr>
            <p:nvPr/>
          </p:nvSpPr>
          <p:spPr bwMode="auto">
            <a:xfrm>
              <a:off x="3356" y="2295"/>
              <a:ext cx="23" cy="30"/>
            </a:xfrm>
            <a:custGeom>
              <a:avLst/>
              <a:gdLst>
                <a:gd name="T0" fmla="*/ 32 w 247"/>
                <a:gd name="T1" fmla="*/ 94 h 325"/>
                <a:gd name="T2" fmla="*/ 32 w 247"/>
                <a:gd name="T3" fmla="*/ 94 h 325"/>
                <a:gd name="T4" fmla="*/ 19 w 247"/>
                <a:gd name="T5" fmla="*/ 119 h 325"/>
                <a:gd name="T6" fmla="*/ 9 w 247"/>
                <a:gd name="T7" fmla="*/ 146 h 325"/>
                <a:gd name="T8" fmla="*/ 2 w 247"/>
                <a:gd name="T9" fmla="*/ 174 h 325"/>
                <a:gd name="T10" fmla="*/ 0 w 247"/>
                <a:gd name="T11" fmla="*/ 205 h 325"/>
                <a:gd name="T12" fmla="*/ 3 w 247"/>
                <a:gd name="T13" fmla="*/ 238 h 325"/>
                <a:gd name="T14" fmla="*/ 10 w 247"/>
                <a:gd name="T15" fmla="*/ 270 h 325"/>
                <a:gd name="T16" fmla="*/ 23 w 247"/>
                <a:gd name="T17" fmla="*/ 299 h 325"/>
                <a:gd name="T18" fmla="*/ 40 w 247"/>
                <a:gd name="T19" fmla="*/ 325 h 325"/>
                <a:gd name="T20" fmla="*/ 23 w 247"/>
                <a:gd name="T21" fmla="*/ 299 h 325"/>
                <a:gd name="T22" fmla="*/ 10 w 247"/>
                <a:gd name="T23" fmla="*/ 270 h 325"/>
                <a:gd name="T24" fmla="*/ 3 w 247"/>
                <a:gd name="T25" fmla="*/ 238 h 325"/>
                <a:gd name="T26" fmla="*/ 0 w 247"/>
                <a:gd name="T27" fmla="*/ 205 h 325"/>
                <a:gd name="T28" fmla="*/ 2 w 247"/>
                <a:gd name="T29" fmla="*/ 174 h 325"/>
                <a:gd name="T30" fmla="*/ 9 w 247"/>
                <a:gd name="T31" fmla="*/ 146 h 325"/>
                <a:gd name="T32" fmla="*/ 19 w 247"/>
                <a:gd name="T33" fmla="*/ 119 h 325"/>
                <a:gd name="T34" fmla="*/ 32 w 247"/>
                <a:gd name="T35" fmla="*/ 94 h 325"/>
                <a:gd name="T36" fmla="*/ 205 w 247"/>
                <a:gd name="T37" fmla="*/ 0 h 325"/>
                <a:gd name="T38" fmla="*/ 226 w 247"/>
                <a:gd name="T39" fmla="*/ 2 h 325"/>
                <a:gd name="T40" fmla="*/ 247 w 247"/>
                <a:gd name="T41" fmla="*/ 5 h 325"/>
                <a:gd name="T42" fmla="*/ 226 w 247"/>
                <a:gd name="T43" fmla="*/ 2 h 325"/>
                <a:gd name="T44" fmla="*/ 205 w 247"/>
                <a:gd name="T45" fmla="*/ 0 h 325"/>
                <a:gd name="T46" fmla="*/ 177 w 247"/>
                <a:gd name="T47" fmla="*/ 2 h 325"/>
                <a:gd name="T48" fmla="*/ 149 w 247"/>
                <a:gd name="T49" fmla="*/ 8 h 325"/>
                <a:gd name="T50" fmla="*/ 124 w 247"/>
                <a:gd name="T51" fmla="*/ 17 h 325"/>
                <a:gd name="T52" fmla="*/ 124 w 247"/>
                <a:gd name="T53" fmla="*/ 17 h 325"/>
                <a:gd name="T54" fmla="*/ 149 w 247"/>
                <a:gd name="T55" fmla="*/ 8 h 325"/>
                <a:gd name="T56" fmla="*/ 177 w 247"/>
                <a:gd name="T57" fmla="*/ 2 h 325"/>
                <a:gd name="T58" fmla="*/ 205 w 247"/>
                <a:gd name="T59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7" h="325">
                  <a:moveTo>
                    <a:pt x="32" y="94"/>
                  </a:moveTo>
                  <a:lnTo>
                    <a:pt x="32" y="94"/>
                  </a:lnTo>
                  <a:lnTo>
                    <a:pt x="19" y="119"/>
                  </a:lnTo>
                  <a:lnTo>
                    <a:pt x="9" y="146"/>
                  </a:lnTo>
                  <a:lnTo>
                    <a:pt x="2" y="174"/>
                  </a:lnTo>
                  <a:lnTo>
                    <a:pt x="0" y="205"/>
                  </a:lnTo>
                  <a:lnTo>
                    <a:pt x="3" y="238"/>
                  </a:lnTo>
                  <a:lnTo>
                    <a:pt x="10" y="270"/>
                  </a:lnTo>
                  <a:lnTo>
                    <a:pt x="23" y="299"/>
                  </a:lnTo>
                  <a:lnTo>
                    <a:pt x="40" y="325"/>
                  </a:lnTo>
                  <a:lnTo>
                    <a:pt x="23" y="299"/>
                  </a:lnTo>
                  <a:lnTo>
                    <a:pt x="10" y="270"/>
                  </a:lnTo>
                  <a:lnTo>
                    <a:pt x="3" y="238"/>
                  </a:lnTo>
                  <a:lnTo>
                    <a:pt x="0" y="205"/>
                  </a:lnTo>
                  <a:lnTo>
                    <a:pt x="2" y="174"/>
                  </a:lnTo>
                  <a:lnTo>
                    <a:pt x="9" y="146"/>
                  </a:lnTo>
                  <a:lnTo>
                    <a:pt x="19" y="119"/>
                  </a:lnTo>
                  <a:lnTo>
                    <a:pt x="32" y="94"/>
                  </a:lnTo>
                  <a:close/>
                  <a:moveTo>
                    <a:pt x="205" y="0"/>
                  </a:moveTo>
                  <a:lnTo>
                    <a:pt x="226" y="2"/>
                  </a:lnTo>
                  <a:lnTo>
                    <a:pt x="247" y="5"/>
                  </a:lnTo>
                  <a:lnTo>
                    <a:pt x="226" y="2"/>
                  </a:lnTo>
                  <a:lnTo>
                    <a:pt x="205" y="0"/>
                  </a:lnTo>
                  <a:lnTo>
                    <a:pt x="177" y="2"/>
                  </a:lnTo>
                  <a:lnTo>
                    <a:pt x="149" y="8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49" y="8"/>
                  </a:lnTo>
                  <a:lnTo>
                    <a:pt x="177" y="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9E07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3"/>
            <p:cNvSpPr>
              <a:spLocks/>
            </p:cNvSpPr>
            <p:nvPr/>
          </p:nvSpPr>
          <p:spPr bwMode="auto">
            <a:xfrm>
              <a:off x="3359" y="2297"/>
              <a:ext cx="8" cy="7"/>
            </a:xfrm>
            <a:custGeom>
              <a:avLst/>
              <a:gdLst>
                <a:gd name="T0" fmla="*/ 92 w 92"/>
                <a:gd name="T1" fmla="*/ 0 h 77"/>
                <a:gd name="T2" fmla="*/ 92 w 92"/>
                <a:gd name="T3" fmla="*/ 0 h 77"/>
                <a:gd name="T4" fmla="*/ 65 w 92"/>
                <a:gd name="T5" fmla="*/ 14 h 77"/>
                <a:gd name="T6" fmla="*/ 40 w 92"/>
                <a:gd name="T7" fmla="*/ 32 h 77"/>
                <a:gd name="T8" fmla="*/ 19 w 92"/>
                <a:gd name="T9" fmla="*/ 53 h 77"/>
                <a:gd name="T10" fmla="*/ 0 w 92"/>
                <a:gd name="T11" fmla="*/ 77 h 77"/>
                <a:gd name="T12" fmla="*/ 0 w 92"/>
                <a:gd name="T13" fmla="*/ 77 h 77"/>
                <a:gd name="T14" fmla="*/ 19 w 92"/>
                <a:gd name="T15" fmla="*/ 53 h 77"/>
                <a:gd name="T16" fmla="*/ 40 w 92"/>
                <a:gd name="T17" fmla="*/ 32 h 77"/>
                <a:gd name="T18" fmla="*/ 65 w 92"/>
                <a:gd name="T19" fmla="*/ 14 h 77"/>
                <a:gd name="T20" fmla="*/ 92 w 92"/>
                <a:gd name="T2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7">
                  <a:moveTo>
                    <a:pt x="92" y="0"/>
                  </a:moveTo>
                  <a:lnTo>
                    <a:pt x="92" y="0"/>
                  </a:lnTo>
                  <a:lnTo>
                    <a:pt x="65" y="14"/>
                  </a:lnTo>
                  <a:lnTo>
                    <a:pt x="40" y="32"/>
                  </a:lnTo>
                  <a:lnTo>
                    <a:pt x="19" y="53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19" y="53"/>
                  </a:lnTo>
                  <a:lnTo>
                    <a:pt x="40" y="32"/>
                  </a:lnTo>
                  <a:lnTo>
                    <a:pt x="65" y="1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23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4"/>
            <p:cNvSpPr>
              <a:spLocks/>
            </p:cNvSpPr>
            <p:nvPr/>
          </p:nvSpPr>
          <p:spPr bwMode="auto">
            <a:xfrm>
              <a:off x="3356" y="2295"/>
              <a:ext cx="25" cy="38"/>
            </a:xfrm>
            <a:custGeom>
              <a:avLst/>
              <a:gdLst>
                <a:gd name="T0" fmla="*/ 205 w 277"/>
                <a:gd name="T1" fmla="*/ 0 h 410"/>
                <a:gd name="T2" fmla="*/ 226 w 277"/>
                <a:gd name="T3" fmla="*/ 2 h 410"/>
                <a:gd name="T4" fmla="*/ 247 w 277"/>
                <a:gd name="T5" fmla="*/ 5 h 410"/>
                <a:gd name="T6" fmla="*/ 277 w 277"/>
                <a:gd name="T7" fmla="*/ 14 h 410"/>
                <a:gd name="T8" fmla="*/ 245 w 277"/>
                <a:gd name="T9" fmla="*/ 28 h 410"/>
                <a:gd name="T10" fmla="*/ 216 w 277"/>
                <a:gd name="T11" fmla="*/ 49 h 410"/>
                <a:gd name="T12" fmla="*/ 192 w 277"/>
                <a:gd name="T13" fmla="*/ 73 h 410"/>
                <a:gd name="T14" fmla="*/ 171 w 277"/>
                <a:gd name="T15" fmla="*/ 102 h 410"/>
                <a:gd name="T16" fmla="*/ 157 w 277"/>
                <a:gd name="T17" fmla="*/ 134 h 410"/>
                <a:gd name="T18" fmla="*/ 147 w 277"/>
                <a:gd name="T19" fmla="*/ 168 h 410"/>
                <a:gd name="T20" fmla="*/ 144 w 277"/>
                <a:gd name="T21" fmla="*/ 205 h 410"/>
                <a:gd name="T22" fmla="*/ 147 w 277"/>
                <a:gd name="T23" fmla="*/ 241 h 410"/>
                <a:gd name="T24" fmla="*/ 157 w 277"/>
                <a:gd name="T25" fmla="*/ 276 h 410"/>
                <a:gd name="T26" fmla="*/ 171 w 277"/>
                <a:gd name="T27" fmla="*/ 308 h 410"/>
                <a:gd name="T28" fmla="*/ 192 w 277"/>
                <a:gd name="T29" fmla="*/ 336 h 410"/>
                <a:gd name="T30" fmla="*/ 216 w 277"/>
                <a:gd name="T31" fmla="*/ 360 h 410"/>
                <a:gd name="T32" fmla="*/ 245 w 277"/>
                <a:gd name="T33" fmla="*/ 381 h 410"/>
                <a:gd name="T34" fmla="*/ 277 w 277"/>
                <a:gd name="T35" fmla="*/ 396 h 410"/>
                <a:gd name="T36" fmla="*/ 254 w 277"/>
                <a:gd name="T37" fmla="*/ 403 h 410"/>
                <a:gd name="T38" fmla="*/ 230 w 277"/>
                <a:gd name="T39" fmla="*/ 407 h 410"/>
                <a:gd name="T40" fmla="*/ 205 w 277"/>
                <a:gd name="T41" fmla="*/ 410 h 410"/>
                <a:gd name="T42" fmla="*/ 171 w 277"/>
                <a:gd name="T43" fmla="*/ 406 h 410"/>
                <a:gd name="T44" fmla="*/ 140 w 277"/>
                <a:gd name="T45" fmla="*/ 399 h 410"/>
                <a:gd name="T46" fmla="*/ 111 w 277"/>
                <a:gd name="T47" fmla="*/ 387 h 410"/>
                <a:gd name="T48" fmla="*/ 84 w 277"/>
                <a:gd name="T49" fmla="*/ 370 h 410"/>
                <a:gd name="T50" fmla="*/ 59 w 277"/>
                <a:gd name="T51" fmla="*/ 349 h 410"/>
                <a:gd name="T52" fmla="*/ 40 w 277"/>
                <a:gd name="T53" fmla="*/ 325 h 410"/>
                <a:gd name="T54" fmla="*/ 23 w 277"/>
                <a:gd name="T55" fmla="*/ 299 h 410"/>
                <a:gd name="T56" fmla="*/ 10 w 277"/>
                <a:gd name="T57" fmla="*/ 270 h 410"/>
                <a:gd name="T58" fmla="*/ 3 w 277"/>
                <a:gd name="T59" fmla="*/ 238 h 410"/>
                <a:gd name="T60" fmla="*/ 0 w 277"/>
                <a:gd name="T61" fmla="*/ 205 h 410"/>
                <a:gd name="T62" fmla="*/ 2 w 277"/>
                <a:gd name="T63" fmla="*/ 174 h 410"/>
                <a:gd name="T64" fmla="*/ 9 w 277"/>
                <a:gd name="T65" fmla="*/ 146 h 410"/>
                <a:gd name="T66" fmla="*/ 19 w 277"/>
                <a:gd name="T67" fmla="*/ 119 h 410"/>
                <a:gd name="T68" fmla="*/ 32 w 277"/>
                <a:gd name="T69" fmla="*/ 94 h 410"/>
                <a:gd name="T70" fmla="*/ 51 w 277"/>
                <a:gd name="T71" fmla="*/ 70 h 410"/>
                <a:gd name="T72" fmla="*/ 72 w 277"/>
                <a:gd name="T73" fmla="*/ 49 h 410"/>
                <a:gd name="T74" fmla="*/ 97 w 277"/>
                <a:gd name="T75" fmla="*/ 31 h 410"/>
                <a:gd name="T76" fmla="*/ 124 w 277"/>
                <a:gd name="T77" fmla="*/ 17 h 410"/>
                <a:gd name="T78" fmla="*/ 149 w 277"/>
                <a:gd name="T79" fmla="*/ 8 h 410"/>
                <a:gd name="T80" fmla="*/ 177 w 277"/>
                <a:gd name="T81" fmla="*/ 2 h 410"/>
                <a:gd name="T82" fmla="*/ 205 w 277"/>
                <a:gd name="T8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7" h="410">
                  <a:moveTo>
                    <a:pt x="205" y="0"/>
                  </a:moveTo>
                  <a:lnTo>
                    <a:pt x="226" y="2"/>
                  </a:lnTo>
                  <a:lnTo>
                    <a:pt x="247" y="5"/>
                  </a:lnTo>
                  <a:lnTo>
                    <a:pt x="277" y="14"/>
                  </a:lnTo>
                  <a:lnTo>
                    <a:pt x="245" y="28"/>
                  </a:lnTo>
                  <a:lnTo>
                    <a:pt x="216" y="49"/>
                  </a:lnTo>
                  <a:lnTo>
                    <a:pt x="192" y="73"/>
                  </a:lnTo>
                  <a:lnTo>
                    <a:pt x="171" y="102"/>
                  </a:lnTo>
                  <a:lnTo>
                    <a:pt x="157" y="134"/>
                  </a:lnTo>
                  <a:lnTo>
                    <a:pt x="147" y="168"/>
                  </a:lnTo>
                  <a:lnTo>
                    <a:pt x="144" y="205"/>
                  </a:lnTo>
                  <a:lnTo>
                    <a:pt x="147" y="241"/>
                  </a:lnTo>
                  <a:lnTo>
                    <a:pt x="157" y="276"/>
                  </a:lnTo>
                  <a:lnTo>
                    <a:pt x="171" y="308"/>
                  </a:lnTo>
                  <a:lnTo>
                    <a:pt x="192" y="336"/>
                  </a:lnTo>
                  <a:lnTo>
                    <a:pt x="216" y="360"/>
                  </a:lnTo>
                  <a:lnTo>
                    <a:pt x="245" y="381"/>
                  </a:lnTo>
                  <a:lnTo>
                    <a:pt x="277" y="396"/>
                  </a:lnTo>
                  <a:lnTo>
                    <a:pt x="254" y="403"/>
                  </a:lnTo>
                  <a:lnTo>
                    <a:pt x="230" y="407"/>
                  </a:lnTo>
                  <a:lnTo>
                    <a:pt x="205" y="410"/>
                  </a:lnTo>
                  <a:lnTo>
                    <a:pt x="171" y="406"/>
                  </a:lnTo>
                  <a:lnTo>
                    <a:pt x="140" y="399"/>
                  </a:lnTo>
                  <a:lnTo>
                    <a:pt x="111" y="387"/>
                  </a:lnTo>
                  <a:lnTo>
                    <a:pt x="84" y="370"/>
                  </a:lnTo>
                  <a:lnTo>
                    <a:pt x="59" y="349"/>
                  </a:lnTo>
                  <a:lnTo>
                    <a:pt x="40" y="325"/>
                  </a:lnTo>
                  <a:lnTo>
                    <a:pt x="23" y="299"/>
                  </a:lnTo>
                  <a:lnTo>
                    <a:pt x="10" y="270"/>
                  </a:lnTo>
                  <a:lnTo>
                    <a:pt x="3" y="238"/>
                  </a:lnTo>
                  <a:lnTo>
                    <a:pt x="0" y="205"/>
                  </a:lnTo>
                  <a:lnTo>
                    <a:pt x="2" y="174"/>
                  </a:lnTo>
                  <a:lnTo>
                    <a:pt x="9" y="146"/>
                  </a:lnTo>
                  <a:lnTo>
                    <a:pt x="19" y="119"/>
                  </a:lnTo>
                  <a:lnTo>
                    <a:pt x="32" y="94"/>
                  </a:lnTo>
                  <a:lnTo>
                    <a:pt x="51" y="70"/>
                  </a:lnTo>
                  <a:lnTo>
                    <a:pt x="72" y="49"/>
                  </a:lnTo>
                  <a:lnTo>
                    <a:pt x="97" y="31"/>
                  </a:lnTo>
                  <a:lnTo>
                    <a:pt x="124" y="17"/>
                  </a:lnTo>
                  <a:lnTo>
                    <a:pt x="149" y="8"/>
                  </a:lnTo>
                  <a:lnTo>
                    <a:pt x="177" y="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79C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5"/>
            <p:cNvSpPr>
              <a:spLocks/>
            </p:cNvSpPr>
            <p:nvPr/>
          </p:nvSpPr>
          <p:spPr bwMode="auto">
            <a:xfrm>
              <a:off x="3573" y="2295"/>
              <a:ext cx="37" cy="38"/>
            </a:xfrm>
            <a:custGeom>
              <a:avLst/>
              <a:gdLst>
                <a:gd name="T0" fmla="*/ 205 w 410"/>
                <a:gd name="T1" fmla="*/ 0 h 410"/>
                <a:gd name="T2" fmla="*/ 239 w 410"/>
                <a:gd name="T3" fmla="*/ 3 h 410"/>
                <a:gd name="T4" fmla="*/ 270 w 410"/>
                <a:gd name="T5" fmla="*/ 10 h 410"/>
                <a:gd name="T6" fmla="*/ 299 w 410"/>
                <a:gd name="T7" fmla="*/ 23 h 410"/>
                <a:gd name="T8" fmla="*/ 326 w 410"/>
                <a:gd name="T9" fmla="*/ 40 h 410"/>
                <a:gd name="T10" fmla="*/ 350 w 410"/>
                <a:gd name="T11" fmla="*/ 61 h 410"/>
                <a:gd name="T12" fmla="*/ 370 w 410"/>
                <a:gd name="T13" fmla="*/ 85 h 410"/>
                <a:gd name="T14" fmla="*/ 387 w 410"/>
                <a:gd name="T15" fmla="*/ 111 h 410"/>
                <a:gd name="T16" fmla="*/ 400 w 410"/>
                <a:gd name="T17" fmla="*/ 140 h 410"/>
                <a:gd name="T18" fmla="*/ 407 w 410"/>
                <a:gd name="T19" fmla="*/ 171 h 410"/>
                <a:gd name="T20" fmla="*/ 410 w 410"/>
                <a:gd name="T21" fmla="*/ 205 h 410"/>
                <a:gd name="T22" fmla="*/ 407 w 410"/>
                <a:gd name="T23" fmla="*/ 238 h 410"/>
                <a:gd name="T24" fmla="*/ 400 w 410"/>
                <a:gd name="T25" fmla="*/ 270 h 410"/>
                <a:gd name="T26" fmla="*/ 387 w 410"/>
                <a:gd name="T27" fmla="*/ 299 h 410"/>
                <a:gd name="T28" fmla="*/ 370 w 410"/>
                <a:gd name="T29" fmla="*/ 326 h 410"/>
                <a:gd name="T30" fmla="*/ 350 w 410"/>
                <a:gd name="T31" fmla="*/ 349 h 410"/>
                <a:gd name="T32" fmla="*/ 326 w 410"/>
                <a:gd name="T33" fmla="*/ 370 h 410"/>
                <a:gd name="T34" fmla="*/ 299 w 410"/>
                <a:gd name="T35" fmla="*/ 387 h 410"/>
                <a:gd name="T36" fmla="*/ 270 w 410"/>
                <a:gd name="T37" fmla="*/ 399 h 410"/>
                <a:gd name="T38" fmla="*/ 239 w 410"/>
                <a:gd name="T39" fmla="*/ 406 h 410"/>
                <a:gd name="T40" fmla="*/ 205 w 410"/>
                <a:gd name="T41" fmla="*/ 410 h 410"/>
                <a:gd name="T42" fmla="*/ 172 w 410"/>
                <a:gd name="T43" fmla="*/ 406 h 410"/>
                <a:gd name="T44" fmla="*/ 140 w 410"/>
                <a:gd name="T45" fmla="*/ 399 h 410"/>
                <a:gd name="T46" fmla="*/ 111 w 410"/>
                <a:gd name="T47" fmla="*/ 387 h 410"/>
                <a:gd name="T48" fmla="*/ 84 w 410"/>
                <a:gd name="T49" fmla="*/ 370 h 410"/>
                <a:gd name="T50" fmla="*/ 61 w 410"/>
                <a:gd name="T51" fmla="*/ 349 h 410"/>
                <a:gd name="T52" fmla="*/ 40 w 410"/>
                <a:gd name="T53" fmla="*/ 326 h 410"/>
                <a:gd name="T54" fmla="*/ 23 w 410"/>
                <a:gd name="T55" fmla="*/ 299 h 410"/>
                <a:gd name="T56" fmla="*/ 10 w 410"/>
                <a:gd name="T57" fmla="*/ 270 h 410"/>
                <a:gd name="T58" fmla="*/ 3 w 410"/>
                <a:gd name="T59" fmla="*/ 238 h 410"/>
                <a:gd name="T60" fmla="*/ 0 w 410"/>
                <a:gd name="T61" fmla="*/ 205 h 410"/>
                <a:gd name="T62" fmla="*/ 3 w 410"/>
                <a:gd name="T63" fmla="*/ 171 h 410"/>
                <a:gd name="T64" fmla="*/ 10 w 410"/>
                <a:gd name="T65" fmla="*/ 140 h 410"/>
                <a:gd name="T66" fmla="*/ 23 w 410"/>
                <a:gd name="T67" fmla="*/ 111 h 410"/>
                <a:gd name="T68" fmla="*/ 40 w 410"/>
                <a:gd name="T69" fmla="*/ 85 h 410"/>
                <a:gd name="T70" fmla="*/ 61 w 410"/>
                <a:gd name="T71" fmla="*/ 61 h 410"/>
                <a:gd name="T72" fmla="*/ 84 w 410"/>
                <a:gd name="T73" fmla="*/ 40 h 410"/>
                <a:gd name="T74" fmla="*/ 111 w 410"/>
                <a:gd name="T75" fmla="*/ 23 h 410"/>
                <a:gd name="T76" fmla="*/ 140 w 410"/>
                <a:gd name="T77" fmla="*/ 10 h 410"/>
                <a:gd name="T78" fmla="*/ 172 w 410"/>
                <a:gd name="T79" fmla="*/ 3 h 410"/>
                <a:gd name="T80" fmla="*/ 205 w 410"/>
                <a:gd name="T8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0" h="410">
                  <a:moveTo>
                    <a:pt x="205" y="0"/>
                  </a:moveTo>
                  <a:lnTo>
                    <a:pt x="239" y="3"/>
                  </a:lnTo>
                  <a:lnTo>
                    <a:pt x="270" y="10"/>
                  </a:lnTo>
                  <a:lnTo>
                    <a:pt x="299" y="23"/>
                  </a:lnTo>
                  <a:lnTo>
                    <a:pt x="326" y="40"/>
                  </a:lnTo>
                  <a:lnTo>
                    <a:pt x="350" y="61"/>
                  </a:lnTo>
                  <a:lnTo>
                    <a:pt x="370" y="85"/>
                  </a:lnTo>
                  <a:lnTo>
                    <a:pt x="387" y="111"/>
                  </a:lnTo>
                  <a:lnTo>
                    <a:pt x="400" y="140"/>
                  </a:lnTo>
                  <a:lnTo>
                    <a:pt x="407" y="171"/>
                  </a:lnTo>
                  <a:lnTo>
                    <a:pt x="410" y="205"/>
                  </a:lnTo>
                  <a:lnTo>
                    <a:pt x="407" y="238"/>
                  </a:lnTo>
                  <a:lnTo>
                    <a:pt x="400" y="270"/>
                  </a:lnTo>
                  <a:lnTo>
                    <a:pt x="387" y="299"/>
                  </a:lnTo>
                  <a:lnTo>
                    <a:pt x="370" y="326"/>
                  </a:lnTo>
                  <a:lnTo>
                    <a:pt x="350" y="349"/>
                  </a:lnTo>
                  <a:lnTo>
                    <a:pt x="326" y="370"/>
                  </a:lnTo>
                  <a:lnTo>
                    <a:pt x="299" y="387"/>
                  </a:lnTo>
                  <a:lnTo>
                    <a:pt x="270" y="399"/>
                  </a:lnTo>
                  <a:lnTo>
                    <a:pt x="239" y="406"/>
                  </a:lnTo>
                  <a:lnTo>
                    <a:pt x="205" y="410"/>
                  </a:lnTo>
                  <a:lnTo>
                    <a:pt x="172" y="406"/>
                  </a:lnTo>
                  <a:lnTo>
                    <a:pt x="140" y="399"/>
                  </a:lnTo>
                  <a:lnTo>
                    <a:pt x="111" y="387"/>
                  </a:lnTo>
                  <a:lnTo>
                    <a:pt x="84" y="370"/>
                  </a:lnTo>
                  <a:lnTo>
                    <a:pt x="61" y="349"/>
                  </a:lnTo>
                  <a:lnTo>
                    <a:pt x="40" y="326"/>
                  </a:lnTo>
                  <a:lnTo>
                    <a:pt x="23" y="299"/>
                  </a:lnTo>
                  <a:lnTo>
                    <a:pt x="10" y="270"/>
                  </a:lnTo>
                  <a:lnTo>
                    <a:pt x="3" y="238"/>
                  </a:lnTo>
                  <a:lnTo>
                    <a:pt x="0" y="205"/>
                  </a:lnTo>
                  <a:lnTo>
                    <a:pt x="3" y="171"/>
                  </a:lnTo>
                  <a:lnTo>
                    <a:pt x="10" y="140"/>
                  </a:lnTo>
                  <a:lnTo>
                    <a:pt x="23" y="111"/>
                  </a:lnTo>
                  <a:lnTo>
                    <a:pt x="40" y="85"/>
                  </a:lnTo>
                  <a:lnTo>
                    <a:pt x="61" y="61"/>
                  </a:lnTo>
                  <a:lnTo>
                    <a:pt x="84" y="40"/>
                  </a:lnTo>
                  <a:lnTo>
                    <a:pt x="111" y="23"/>
                  </a:lnTo>
                  <a:lnTo>
                    <a:pt x="140" y="10"/>
                  </a:lnTo>
                  <a:lnTo>
                    <a:pt x="172" y="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A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6"/>
            <p:cNvSpPr>
              <a:spLocks/>
            </p:cNvSpPr>
            <p:nvPr/>
          </p:nvSpPr>
          <p:spPr bwMode="auto">
            <a:xfrm>
              <a:off x="3605" y="2236"/>
              <a:ext cx="35" cy="43"/>
            </a:xfrm>
            <a:custGeom>
              <a:avLst/>
              <a:gdLst>
                <a:gd name="T0" fmla="*/ 192 w 386"/>
                <a:gd name="T1" fmla="*/ 0 h 475"/>
                <a:gd name="T2" fmla="*/ 237 w 386"/>
                <a:gd name="T3" fmla="*/ 0 h 475"/>
                <a:gd name="T4" fmla="*/ 267 w 386"/>
                <a:gd name="T5" fmla="*/ 3 h 475"/>
                <a:gd name="T6" fmla="*/ 295 w 386"/>
                <a:gd name="T7" fmla="*/ 11 h 475"/>
                <a:gd name="T8" fmla="*/ 320 w 386"/>
                <a:gd name="T9" fmla="*/ 25 h 475"/>
                <a:gd name="T10" fmla="*/ 342 w 386"/>
                <a:gd name="T11" fmla="*/ 44 h 475"/>
                <a:gd name="T12" fmla="*/ 361 w 386"/>
                <a:gd name="T13" fmla="*/ 66 h 475"/>
                <a:gd name="T14" fmla="*/ 374 w 386"/>
                <a:gd name="T15" fmla="*/ 91 h 475"/>
                <a:gd name="T16" fmla="*/ 383 w 386"/>
                <a:gd name="T17" fmla="*/ 118 h 475"/>
                <a:gd name="T18" fmla="*/ 386 w 386"/>
                <a:gd name="T19" fmla="*/ 148 h 475"/>
                <a:gd name="T20" fmla="*/ 383 w 386"/>
                <a:gd name="T21" fmla="*/ 179 h 475"/>
                <a:gd name="T22" fmla="*/ 374 w 386"/>
                <a:gd name="T23" fmla="*/ 207 h 475"/>
                <a:gd name="T24" fmla="*/ 360 w 386"/>
                <a:gd name="T25" fmla="*/ 232 h 475"/>
                <a:gd name="T26" fmla="*/ 342 w 386"/>
                <a:gd name="T27" fmla="*/ 254 h 475"/>
                <a:gd name="T28" fmla="*/ 319 w 386"/>
                <a:gd name="T29" fmla="*/ 271 h 475"/>
                <a:gd name="T30" fmla="*/ 294 w 386"/>
                <a:gd name="T31" fmla="*/ 285 h 475"/>
                <a:gd name="T32" fmla="*/ 266 w 386"/>
                <a:gd name="T33" fmla="*/ 294 h 475"/>
                <a:gd name="T34" fmla="*/ 260 w 386"/>
                <a:gd name="T35" fmla="*/ 314 h 475"/>
                <a:gd name="T36" fmla="*/ 253 w 386"/>
                <a:gd name="T37" fmla="*/ 334 h 475"/>
                <a:gd name="T38" fmla="*/ 243 w 386"/>
                <a:gd name="T39" fmla="*/ 355 h 475"/>
                <a:gd name="T40" fmla="*/ 229 w 386"/>
                <a:gd name="T41" fmla="*/ 376 h 475"/>
                <a:gd name="T42" fmla="*/ 212 w 386"/>
                <a:gd name="T43" fmla="*/ 396 h 475"/>
                <a:gd name="T44" fmla="*/ 191 w 386"/>
                <a:gd name="T45" fmla="*/ 415 h 475"/>
                <a:gd name="T46" fmla="*/ 167 w 386"/>
                <a:gd name="T47" fmla="*/ 432 h 475"/>
                <a:gd name="T48" fmla="*/ 138 w 386"/>
                <a:gd name="T49" fmla="*/ 448 h 475"/>
                <a:gd name="T50" fmla="*/ 104 w 386"/>
                <a:gd name="T51" fmla="*/ 462 h 475"/>
                <a:gd name="T52" fmla="*/ 67 w 386"/>
                <a:gd name="T53" fmla="*/ 473 h 475"/>
                <a:gd name="T54" fmla="*/ 60 w 386"/>
                <a:gd name="T55" fmla="*/ 475 h 475"/>
                <a:gd name="T56" fmla="*/ 54 w 386"/>
                <a:gd name="T57" fmla="*/ 475 h 475"/>
                <a:gd name="T58" fmla="*/ 40 w 386"/>
                <a:gd name="T59" fmla="*/ 473 h 475"/>
                <a:gd name="T60" fmla="*/ 27 w 386"/>
                <a:gd name="T61" fmla="*/ 468 h 475"/>
                <a:gd name="T62" fmla="*/ 15 w 386"/>
                <a:gd name="T63" fmla="*/ 460 h 475"/>
                <a:gd name="T64" fmla="*/ 7 w 386"/>
                <a:gd name="T65" fmla="*/ 448 h 475"/>
                <a:gd name="T66" fmla="*/ 2 w 386"/>
                <a:gd name="T67" fmla="*/ 434 h 475"/>
                <a:gd name="T68" fmla="*/ 0 w 386"/>
                <a:gd name="T69" fmla="*/ 417 h 475"/>
                <a:gd name="T70" fmla="*/ 4 w 386"/>
                <a:gd name="T71" fmla="*/ 401 h 475"/>
                <a:gd name="T72" fmla="*/ 12 w 386"/>
                <a:gd name="T73" fmla="*/ 386 h 475"/>
                <a:gd name="T74" fmla="*/ 25 w 386"/>
                <a:gd name="T75" fmla="*/ 376 h 475"/>
                <a:gd name="T76" fmla="*/ 41 w 386"/>
                <a:gd name="T77" fmla="*/ 369 h 475"/>
                <a:gd name="T78" fmla="*/ 72 w 386"/>
                <a:gd name="T79" fmla="*/ 359 h 475"/>
                <a:gd name="T80" fmla="*/ 99 w 386"/>
                <a:gd name="T81" fmla="*/ 348 h 475"/>
                <a:gd name="T82" fmla="*/ 121 w 386"/>
                <a:gd name="T83" fmla="*/ 333 h 475"/>
                <a:gd name="T84" fmla="*/ 138 w 386"/>
                <a:gd name="T85" fmla="*/ 316 h 475"/>
                <a:gd name="T86" fmla="*/ 152 w 386"/>
                <a:gd name="T87" fmla="*/ 297 h 475"/>
                <a:gd name="T88" fmla="*/ 154 w 386"/>
                <a:gd name="T89" fmla="*/ 291 h 475"/>
                <a:gd name="T90" fmla="*/ 127 w 386"/>
                <a:gd name="T91" fmla="*/ 282 h 475"/>
                <a:gd name="T92" fmla="*/ 103 w 386"/>
                <a:gd name="T93" fmla="*/ 268 h 475"/>
                <a:gd name="T94" fmla="*/ 84 w 386"/>
                <a:gd name="T95" fmla="*/ 250 h 475"/>
                <a:gd name="T96" fmla="*/ 67 w 386"/>
                <a:gd name="T97" fmla="*/ 229 h 475"/>
                <a:gd name="T98" fmla="*/ 54 w 386"/>
                <a:gd name="T99" fmla="*/ 204 h 475"/>
                <a:gd name="T100" fmla="*/ 46 w 386"/>
                <a:gd name="T101" fmla="*/ 177 h 475"/>
                <a:gd name="T102" fmla="*/ 43 w 386"/>
                <a:gd name="T103" fmla="*/ 148 h 475"/>
                <a:gd name="T104" fmla="*/ 46 w 386"/>
                <a:gd name="T105" fmla="*/ 118 h 475"/>
                <a:gd name="T106" fmla="*/ 55 w 386"/>
                <a:gd name="T107" fmla="*/ 91 h 475"/>
                <a:gd name="T108" fmla="*/ 69 w 386"/>
                <a:gd name="T109" fmla="*/ 66 h 475"/>
                <a:gd name="T110" fmla="*/ 87 w 386"/>
                <a:gd name="T111" fmla="*/ 44 h 475"/>
                <a:gd name="T112" fmla="*/ 109 w 386"/>
                <a:gd name="T113" fmla="*/ 25 h 475"/>
                <a:gd name="T114" fmla="*/ 134 w 386"/>
                <a:gd name="T115" fmla="*/ 11 h 475"/>
                <a:gd name="T116" fmla="*/ 162 w 386"/>
                <a:gd name="T117" fmla="*/ 3 h 475"/>
                <a:gd name="T118" fmla="*/ 192 w 386"/>
                <a:gd name="T11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6" h="475">
                  <a:moveTo>
                    <a:pt x="192" y="0"/>
                  </a:moveTo>
                  <a:lnTo>
                    <a:pt x="237" y="0"/>
                  </a:lnTo>
                  <a:lnTo>
                    <a:pt x="267" y="3"/>
                  </a:lnTo>
                  <a:lnTo>
                    <a:pt x="295" y="11"/>
                  </a:lnTo>
                  <a:lnTo>
                    <a:pt x="320" y="25"/>
                  </a:lnTo>
                  <a:lnTo>
                    <a:pt x="342" y="44"/>
                  </a:lnTo>
                  <a:lnTo>
                    <a:pt x="361" y="66"/>
                  </a:lnTo>
                  <a:lnTo>
                    <a:pt x="374" y="91"/>
                  </a:lnTo>
                  <a:lnTo>
                    <a:pt x="383" y="118"/>
                  </a:lnTo>
                  <a:lnTo>
                    <a:pt x="386" y="148"/>
                  </a:lnTo>
                  <a:lnTo>
                    <a:pt x="383" y="179"/>
                  </a:lnTo>
                  <a:lnTo>
                    <a:pt x="374" y="207"/>
                  </a:lnTo>
                  <a:lnTo>
                    <a:pt x="360" y="232"/>
                  </a:lnTo>
                  <a:lnTo>
                    <a:pt x="342" y="254"/>
                  </a:lnTo>
                  <a:lnTo>
                    <a:pt x="319" y="271"/>
                  </a:lnTo>
                  <a:lnTo>
                    <a:pt x="294" y="285"/>
                  </a:lnTo>
                  <a:lnTo>
                    <a:pt x="266" y="294"/>
                  </a:lnTo>
                  <a:lnTo>
                    <a:pt x="260" y="314"/>
                  </a:lnTo>
                  <a:lnTo>
                    <a:pt x="253" y="334"/>
                  </a:lnTo>
                  <a:lnTo>
                    <a:pt x="243" y="355"/>
                  </a:lnTo>
                  <a:lnTo>
                    <a:pt x="229" y="376"/>
                  </a:lnTo>
                  <a:lnTo>
                    <a:pt x="212" y="396"/>
                  </a:lnTo>
                  <a:lnTo>
                    <a:pt x="191" y="415"/>
                  </a:lnTo>
                  <a:lnTo>
                    <a:pt x="167" y="432"/>
                  </a:lnTo>
                  <a:lnTo>
                    <a:pt x="138" y="448"/>
                  </a:lnTo>
                  <a:lnTo>
                    <a:pt x="104" y="462"/>
                  </a:lnTo>
                  <a:lnTo>
                    <a:pt x="67" y="473"/>
                  </a:lnTo>
                  <a:lnTo>
                    <a:pt x="60" y="475"/>
                  </a:lnTo>
                  <a:lnTo>
                    <a:pt x="54" y="475"/>
                  </a:lnTo>
                  <a:lnTo>
                    <a:pt x="40" y="473"/>
                  </a:lnTo>
                  <a:lnTo>
                    <a:pt x="27" y="468"/>
                  </a:lnTo>
                  <a:lnTo>
                    <a:pt x="15" y="460"/>
                  </a:lnTo>
                  <a:lnTo>
                    <a:pt x="7" y="448"/>
                  </a:lnTo>
                  <a:lnTo>
                    <a:pt x="2" y="434"/>
                  </a:lnTo>
                  <a:lnTo>
                    <a:pt x="0" y="417"/>
                  </a:lnTo>
                  <a:lnTo>
                    <a:pt x="4" y="401"/>
                  </a:lnTo>
                  <a:lnTo>
                    <a:pt x="12" y="386"/>
                  </a:lnTo>
                  <a:lnTo>
                    <a:pt x="25" y="376"/>
                  </a:lnTo>
                  <a:lnTo>
                    <a:pt x="41" y="369"/>
                  </a:lnTo>
                  <a:lnTo>
                    <a:pt x="72" y="359"/>
                  </a:lnTo>
                  <a:lnTo>
                    <a:pt x="99" y="348"/>
                  </a:lnTo>
                  <a:lnTo>
                    <a:pt x="121" y="333"/>
                  </a:lnTo>
                  <a:lnTo>
                    <a:pt x="138" y="316"/>
                  </a:lnTo>
                  <a:lnTo>
                    <a:pt x="152" y="297"/>
                  </a:lnTo>
                  <a:lnTo>
                    <a:pt x="154" y="291"/>
                  </a:lnTo>
                  <a:lnTo>
                    <a:pt x="127" y="282"/>
                  </a:lnTo>
                  <a:lnTo>
                    <a:pt x="103" y="268"/>
                  </a:lnTo>
                  <a:lnTo>
                    <a:pt x="84" y="250"/>
                  </a:lnTo>
                  <a:lnTo>
                    <a:pt x="67" y="229"/>
                  </a:lnTo>
                  <a:lnTo>
                    <a:pt x="54" y="204"/>
                  </a:lnTo>
                  <a:lnTo>
                    <a:pt x="46" y="177"/>
                  </a:lnTo>
                  <a:lnTo>
                    <a:pt x="43" y="148"/>
                  </a:lnTo>
                  <a:lnTo>
                    <a:pt x="46" y="118"/>
                  </a:lnTo>
                  <a:lnTo>
                    <a:pt x="55" y="91"/>
                  </a:lnTo>
                  <a:lnTo>
                    <a:pt x="69" y="66"/>
                  </a:lnTo>
                  <a:lnTo>
                    <a:pt x="87" y="44"/>
                  </a:lnTo>
                  <a:lnTo>
                    <a:pt x="109" y="25"/>
                  </a:lnTo>
                  <a:lnTo>
                    <a:pt x="134" y="11"/>
                  </a:lnTo>
                  <a:lnTo>
                    <a:pt x="162" y="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B2D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7"/>
            <p:cNvSpPr>
              <a:spLocks/>
            </p:cNvSpPr>
            <p:nvPr/>
          </p:nvSpPr>
          <p:spPr bwMode="auto">
            <a:xfrm>
              <a:off x="3410" y="2333"/>
              <a:ext cx="67" cy="10"/>
            </a:xfrm>
            <a:custGeom>
              <a:avLst/>
              <a:gdLst>
                <a:gd name="T0" fmla="*/ 54 w 739"/>
                <a:gd name="T1" fmla="*/ 0 h 108"/>
                <a:gd name="T2" fmla="*/ 685 w 739"/>
                <a:gd name="T3" fmla="*/ 0 h 108"/>
                <a:gd name="T4" fmla="*/ 701 w 739"/>
                <a:gd name="T5" fmla="*/ 3 h 108"/>
                <a:gd name="T6" fmla="*/ 716 w 739"/>
                <a:gd name="T7" fmla="*/ 10 h 108"/>
                <a:gd name="T8" fmla="*/ 729 w 739"/>
                <a:gd name="T9" fmla="*/ 23 h 108"/>
                <a:gd name="T10" fmla="*/ 736 w 739"/>
                <a:gd name="T11" fmla="*/ 37 h 108"/>
                <a:gd name="T12" fmla="*/ 739 w 739"/>
                <a:gd name="T13" fmla="*/ 54 h 108"/>
                <a:gd name="T14" fmla="*/ 736 w 739"/>
                <a:gd name="T15" fmla="*/ 71 h 108"/>
                <a:gd name="T16" fmla="*/ 729 w 739"/>
                <a:gd name="T17" fmla="*/ 85 h 108"/>
                <a:gd name="T18" fmla="*/ 716 w 739"/>
                <a:gd name="T19" fmla="*/ 98 h 108"/>
                <a:gd name="T20" fmla="*/ 701 w 739"/>
                <a:gd name="T21" fmla="*/ 105 h 108"/>
                <a:gd name="T22" fmla="*/ 685 w 739"/>
                <a:gd name="T23" fmla="*/ 108 h 108"/>
                <a:gd name="T24" fmla="*/ 54 w 739"/>
                <a:gd name="T25" fmla="*/ 108 h 108"/>
                <a:gd name="T26" fmla="*/ 37 w 739"/>
                <a:gd name="T27" fmla="*/ 105 h 108"/>
                <a:gd name="T28" fmla="*/ 22 w 739"/>
                <a:gd name="T29" fmla="*/ 98 h 108"/>
                <a:gd name="T30" fmla="*/ 11 w 739"/>
                <a:gd name="T31" fmla="*/ 85 h 108"/>
                <a:gd name="T32" fmla="*/ 2 w 739"/>
                <a:gd name="T33" fmla="*/ 71 h 108"/>
                <a:gd name="T34" fmla="*/ 0 w 739"/>
                <a:gd name="T35" fmla="*/ 54 h 108"/>
                <a:gd name="T36" fmla="*/ 2 w 739"/>
                <a:gd name="T37" fmla="*/ 37 h 108"/>
                <a:gd name="T38" fmla="*/ 11 w 739"/>
                <a:gd name="T39" fmla="*/ 23 h 108"/>
                <a:gd name="T40" fmla="*/ 22 w 739"/>
                <a:gd name="T41" fmla="*/ 10 h 108"/>
                <a:gd name="T42" fmla="*/ 37 w 739"/>
                <a:gd name="T43" fmla="*/ 3 h 108"/>
                <a:gd name="T44" fmla="*/ 54 w 739"/>
                <a:gd name="T4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9" h="108">
                  <a:moveTo>
                    <a:pt x="54" y="0"/>
                  </a:moveTo>
                  <a:lnTo>
                    <a:pt x="685" y="0"/>
                  </a:lnTo>
                  <a:lnTo>
                    <a:pt x="701" y="3"/>
                  </a:lnTo>
                  <a:lnTo>
                    <a:pt x="716" y="10"/>
                  </a:lnTo>
                  <a:lnTo>
                    <a:pt x="729" y="23"/>
                  </a:lnTo>
                  <a:lnTo>
                    <a:pt x="736" y="37"/>
                  </a:lnTo>
                  <a:lnTo>
                    <a:pt x="739" y="54"/>
                  </a:lnTo>
                  <a:lnTo>
                    <a:pt x="736" y="71"/>
                  </a:lnTo>
                  <a:lnTo>
                    <a:pt x="729" y="85"/>
                  </a:lnTo>
                  <a:lnTo>
                    <a:pt x="716" y="98"/>
                  </a:lnTo>
                  <a:lnTo>
                    <a:pt x="701" y="105"/>
                  </a:lnTo>
                  <a:lnTo>
                    <a:pt x="685" y="108"/>
                  </a:lnTo>
                  <a:lnTo>
                    <a:pt x="54" y="108"/>
                  </a:lnTo>
                  <a:lnTo>
                    <a:pt x="37" y="105"/>
                  </a:lnTo>
                  <a:lnTo>
                    <a:pt x="22" y="98"/>
                  </a:lnTo>
                  <a:lnTo>
                    <a:pt x="11" y="85"/>
                  </a:lnTo>
                  <a:lnTo>
                    <a:pt x="2" y="71"/>
                  </a:lnTo>
                  <a:lnTo>
                    <a:pt x="0" y="54"/>
                  </a:lnTo>
                  <a:lnTo>
                    <a:pt x="2" y="37"/>
                  </a:lnTo>
                  <a:lnTo>
                    <a:pt x="11" y="23"/>
                  </a:lnTo>
                  <a:lnTo>
                    <a:pt x="22" y="10"/>
                  </a:lnTo>
                  <a:lnTo>
                    <a:pt x="37" y="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8"/>
            <p:cNvSpPr>
              <a:spLocks/>
            </p:cNvSpPr>
            <p:nvPr/>
          </p:nvSpPr>
          <p:spPr bwMode="auto">
            <a:xfrm>
              <a:off x="3489" y="2333"/>
              <a:ext cx="67" cy="10"/>
            </a:xfrm>
            <a:custGeom>
              <a:avLst/>
              <a:gdLst>
                <a:gd name="T0" fmla="*/ 54 w 739"/>
                <a:gd name="T1" fmla="*/ 0 h 108"/>
                <a:gd name="T2" fmla="*/ 685 w 739"/>
                <a:gd name="T3" fmla="*/ 0 h 108"/>
                <a:gd name="T4" fmla="*/ 702 w 739"/>
                <a:gd name="T5" fmla="*/ 3 h 108"/>
                <a:gd name="T6" fmla="*/ 717 w 739"/>
                <a:gd name="T7" fmla="*/ 10 h 108"/>
                <a:gd name="T8" fmla="*/ 728 w 739"/>
                <a:gd name="T9" fmla="*/ 23 h 108"/>
                <a:gd name="T10" fmla="*/ 737 w 739"/>
                <a:gd name="T11" fmla="*/ 37 h 108"/>
                <a:gd name="T12" fmla="*/ 739 w 739"/>
                <a:gd name="T13" fmla="*/ 54 h 108"/>
                <a:gd name="T14" fmla="*/ 737 w 739"/>
                <a:gd name="T15" fmla="*/ 71 h 108"/>
                <a:gd name="T16" fmla="*/ 728 w 739"/>
                <a:gd name="T17" fmla="*/ 85 h 108"/>
                <a:gd name="T18" fmla="*/ 717 w 739"/>
                <a:gd name="T19" fmla="*/ 98 h 108"/>
                <a:gd name="T20" fmla="*/ 702 w 739"/>
                <a:gd name="T21" fmla="*/ 105 h 108"/>
                <a:gd name="T22" fmla="*/ 685 w 739"/>
                <a:gd name="T23" fmla="*/ 108 h 108"/>
                <a:gd name="T24" fmla="*/ 54 w 739"/>
                <a:gd name="T25" fmla="*/ 108 h 108"/>
                <a:gd name="T26" fmla="*/ 38 w 739"/>
                <a:gd name="T27" fmla="*/ 105 h 108"/>
                <a:gd name="T28" fmla="*/ 23 w 739"/>
                <a:gd name="T29" fmla="*/ 98 h 108"/>
                <a:gd name="T30" fmla="*/ 10 w 739"/>
                <a:gd name="T31" fmla="*/ 85 h 108"/>
                <a:gd name="T32" fmla="*/ 3 w 739"/>
                <a:gd name="T33" fmla="*/ 71 h 108"/>
                <a:gd name="T34" fmla="*/ 0 w 739"/>
                <a:gd name="T35" fmla="*/ 54 h 108"/>
                <a:gd name="T36" fmla="*/ 3 w 739"/>
                <a:gd name="T37" fmla="*/ 37 h 108"/>
                <a:gd name="T38" fmla="*/ 10 w 739"/>
                <a:gd name="T39" fmla="*/ 23 h 108"/>
                <a:gd name="T40" fmla="*/ 23 w 739"/>
                <a:gd name="T41" fmla="*/ 10 h 108"/>
                <a:gd name="T42" fmla="*/ 38 w 739"/>
                <a:gd name="T43" fmla="*/ 3 h 108"/>
                <a:gd name="T44" fmla="*/ 54 w 739"/>
                <a:gd name="T4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9" h="108">
                  <a:moveTo>
                    <a:pt x="54" y="0"/>
                  </a:moveTo>
                  <a:lnTo>
                    <a:pt x="685" y="0"/>
                  </a:lnTo>
                  <a:lnTo>
                    <a:pt x="702" y="3"/>
                  </a:lnTo>
                  <a:lnTo>
                    <a:pt x="717" y="10"/>
                  </a:lnTo>
                  <a:lnTo>
                    <a:pt x="728" y="23"/>
                  </a:lnTo>
                  <a:lnTo>
                    <a:pt x="737" y="37"/>
                  </a:lnTo>
                  <a:lnTo>
                    <a:pt x="739" y="54"/>
                  </a:lnTo>
                  <a:lnTo>
                    <a:pt x="737" y="71"/>
                  </a:lnTo>
                  <a:lnTo>
                    <a:pt x="728" y="85"/>
                  </a:lnTo>
                  <a:lnTo>
                    <a:pt x="717" y="98"/>
                  </a:lnTo>
                  <a:lnTo>
                    <a:pt x="702" y="105"/>
                  </a:lnTo>
                  <a:lnTo>
                    <a:pt x="685" y="108"/>
                  </a:lnTo>
                  <a:lnTo>
                    <a:pt x="54" y="108"/>
                  </a:lnTo>
                  <a:lnTo>
                    <a:pt x="38" y="105"/>
                  </a:lnTo>
                  <a:lnTo>
                    <a:pt x="23" y="98"/>
                  </a:lnTo>
                  <a:lnTo>
                    <a:pt x="10" y="85"/>
                  </a:lnTo>
                  <a:lnTo>
                    <a:pt x="3" y="71"/>
                  </a:lnTo>
                  <a:lnTo>
                    <a:pt x="0" y="54"/>
                  </a:lnTo>
                  <a:lnTo>
                    <a:pt x="3" y="37"/>
                  </a:lnTo>
                  <a:lnTo>
                    <a:pt x="10" y="23"/>
                  </a:lnTo>
                  <a:lnTo>
                    <a:pt x="23" y="10"/>
                  </a:lnTo>
                  <a:lnTo>
                    <a:pt x="38" y="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9"/>
            <p:cNvSpPr>
              <a:spLocks/>
            </p:cNvSpPr>
            <p:nvPr/>
          </p:nvSpPr>
          <p:spPr bwMode="auto">
            <a:xfrm>
              <a:off x="3333" y="2348"/>
              <a:ext cx="300" cy="24"/>
            </a:xfrm>
            <a:custGeom>
              <a:avLst/>
              <a:gdLst>
                <a:gd name="T0" fmla="*/ 15 w 3308"/>
                <a:gd name="T1" fmla="*/ 9 h 267"/>
                <a:gd name="T2" fmla="*/ 57 w 3308"/>
                <a:gd name="T3" fmla="*/ 32 h 267"/>
                <a:gd name="T4" fmla="*/ 122 w 3308"/>
                <a:gd name="T5" fmla="*/ 58 h 267"/>
                <a:gd name="T6" fmla="*/ 228 w 3308"/>
                <a:gd name="T7" fmla="*/ 89 h 267"/>
                <a:gd name="T8" fmla="*/ 371 w 3308"/>
                <a:gd name="T9" fmla="*/ 116 h 267"/>
                <a:gd name="T10" fmla="*/ 526 w 3308"/>
                <a:gd name="T11" fmla="*/ 136 h 267"/>
                <a:gd name="T12" fmla="*/ 685 w 3308"/>
                <a:gd name="T13" fmla="*/ 148 h 267"/>
                <a:gd name="T14" fmla="*/ 844 w 3308"/>
                <a:gd name="T15" fmla="*/ 155 h 267"/>
                <a:gd name="T16" fmla="*/ 995 w 3308"/>
                <a:gd name="T17" fmla="*/ 159 h 267"/>
                <a:gd name="T18" fmla="*/ 2243 w 3308"/>
                <a:gd name="T19" fmla="*/ 160 h 267"/>
                <a:gd name="T20" fmla="*/ 2442 w 3308"/>
                <a:gd name="T21" fmla="*/ 157 h 267"/>
                <a:gd name="T22" fmla="*/ 2616 w 3308"/>
                <a:gd name="T23" fmla="*/ 149 h 267"/>
                <a:gd name="T24" fmla="*/ 2765 w 3308"/>
                <a:gd name="T25" fmla="*/ 138 h 267"/>
                <a:gd name="T26" fmla="*/ 2891 w 3308"/>
                <a:gd name="T27" fmla="*/ 122 h 267"/>
                <a:gd name="T28" fmla="*/ 2997 w 3308"/>
                <a:gd name="T29" fmla="*/ 105 h 267"/>
                <a:gd name="T30" fmla="*/ 3084 w 3308"/>
                <a:gd name="T31" fmla="*/ 88 h 267"/>
                <a:gd name="T32" fmla="*/ 3154 w 3308"/>
                <a:gd name="T33" fmla="*/ 69 h 267"/>
                <a:gd name="T34" fmla="*/ 3219 w 3308"/>
                <a:gd name="T35" fmla="*/ 46 h 267"/>
                <a:gd name="T36" fmla="*/ 3274 w 3308"/>
                <a:gd name="T37" fmla="*/ 21 h 267"/>
                <a:gd name="T38" fmla="*/ 3307 w 3308"/>
                <a:gd name="T39" fmla="*/ 1 h 267"/>
                <a:gd name="T40" fmla="*/ 3307 w 3308"/>
                <a:gd name="T41" fmla="*/ 125 h 267"/>
                <a:gd name="T42" fmla="*/ 3254 w 3308"/>
                <a:gd name="T43" fmla="*/ 147 h 267"/>
                <a:gd name="T44" fmla="*/ 3189 w 3308"/>
                <a:gd name="T45" fmla="*/ 170 h 267"/>
                <a:gd name="T46" fmla="*/ 3110 w 3308"/>
                <a:gd name="T47" fmla="*/ 192 h 267"/>
                <a:gd name="T48" fmla="*/ 3015 w 3308"/>
                <a:gd name="T49" fmla="*/ 212 h 267"/>
                <a:gd name="T50" fmla="*/ 2901 w 3308"/>
                <a:gd name="T51" fmla="*/ 230 h 267"/>
                <a:gd name="T52" fmla="*/ 2769 w 3308"/>
                <a:gd name="T53" fmla="*/ 245 h 267"/>
                <a:gd name="T54" fmla="*/ 2616 w 3308"/>
                <a:gd name="T55" fmla="*/ 257 h 267"/>
                <a:gd name="T56" fmla="*/ 2441 w 3308"/>
                <a:gd name="T57" fmla="*/ 264 h 267"/>
                <a:gd name="T58" fmla="*/ 2243 w 3308"/>
                <a:gd name="T59" fmla="*/ 267 h 267"/>
                <a:gd name="T60" fmla="*/ 962 w 3308"/>
                <a:gd name="T61" fmla="*/ 266 h 267"/>
                <a:gd name="T62" fmla="*/ 776 w 3308"/>
                <a:gd name="T63" fmla="*/ 261 h 267"/>
                <a:gd name="T64" fmla="*/ 613 w 3308"/>
                <a:gd name="T65" fmla="*/ 252 h 267"/>
                <a:gd name="T66" fmla="*/ 470 w 3308"/>
                <a:gd name="T67" fmla="*/ 238 h 267"/>
                <a:gd name="T68" fmla="*/ 348 w 3308"/>
                <a:gd name="T69" fmla="*/ 221 h 267"/>
                <a:gd name="T70" fmla="*/ 244 w 3308"/>
                <a:gd name="T71" fmla="*/ 201 h 267"/>
                <a:gd name="T72" fmla="*/ 156 w 3308"/>
                <a:gd name="T73" fmla="*/ 181 h 267"/>
                <a:gd name="T74" fmla="*/ 84 w 3308"/>
                <a:gd name="T75" fmla="*/ 159 h 267"/>
                <a:gd name="T76" fmla="*/ 25 w 3308"/>
                <a:gd name="T77" fmla="*/ 136 h 267"/>
                <a:gd name="T78" fmla="*/ 0 w 3308"/>
                <a:gd name="T79" fmla="*/ 6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08" h="267">
                  <a:moveTo>
                    <a:pt x="1" y="0"/>
                  </a:moveTo>
                  <a:lnTo>
                    <a:pt x="15" y="9"/>
                  </a:lnTo>
                  <a:lnTo>
                    <a:pt x="34" y="21"/>
                  </a:lnTo>
                  <a:lnTo>
                    <a:pt x="57" y="32"/>
                  </a:lnTo>
                  <a:lnTo>
                    <a:pt x="86" y="45"/>
                  </a:lnTo>
                  <a:lnTo>
                    <a:pt x="122" y="58"/>
                  </a:lnTo>
                  <a:lnTo>
                    <a:pt x="165" y="71"/>
                  </a:lnTo>
                  <a:lnTo>
                    <a:pt x="228" y="89"/>
                  </a:lnTo>
                  <a:lnTo>
                    <a:pt x="299" y="103"/>
                  </a:lnTo>
                  <a:lnTo>
                    <a:pt x="371" y="116"/>
                  </a:lnTo>
                  <a:lnTo>
                    <a:pt x="447" y="126"/>
                  </a:lnTo>
                  <a:lnTo>
                    <a:pt x="526" y="136"/>
                  </a:lnTo>
                  <a:lnTo>
                    <a:pt x="605" y="143"/>
                  </a:lnTo>
                  <a:lnTo>
                    <a:pt x="685" y="148"/>
                  </a:lnTo>
                  <a:lnTo>
                    <a:pt x="764" y="152"/>
                  </a:lnTo>
                  <a:lnTo>
                    <a:pt x="844" y="155"/>
                  </a:lnTo>
                  <a:lnTo>
                    <a:pt x="920" y="158"/>
                  </a:lnTo>
                  <a:lnTo>
                    <a:pt x="995" y="159"/>
                  </a:lnTo>
                  <a:lnTo>
                    <a:pt x="1065" y="160"/>
                  </a:lnTo>
                  <a:lnTo>
                    <a:pt x="2243" y="160"/>
                  </a:lnTo>
                  <a:lnTo>
                    <a:pt x="2346" y="159"/>
                  </a:lnTo>
                  <a:lnTo>
                    <a:pt x="2442" y="157"/>
                  </a:lnTo>
                  <a:lnTo>
                    <a:pt x="2532" y="153"/>
                  </a:lnTo>
                  <a:lnTo>
                    <a:pt x="2616" y="149"/>
                  </a:lnTo>
                  <a:lnTo>
                    <a:pt x="2693" y="144"/>
                  </a:lnTo>
                  <a:lnTo>
                    <a:pt x="2765" y="138"/>
                  </a:lnTo>
                  <a:lnTo>
                    <a:pt x="2830" y="130"/>
                  </a:lnTo>
                  <a:lnTo>
                    <a:pt x="2891" y="122"/>
                  </a:lnTo>
                  <a:lnTo>
                    <a:pt x="2947" y="114"/>
                  </a:lnTo>
                  <a:lnTo>
                    <a:pt x="2997" y="105"/>
                  </a:lnTo>
                  <a:lnTo>
                    <a:pt x="3043" y="96"/>
                  </a:lnTo>
                  <a:lnTo>
                    <a:pt x="3084" y="88"/>
                  </a:lnTo>
                  <a:lnTo>
                    <a:pt x="3121" y="78"/>
                  </a:lnTo>
                  <a:lnTo>
                    <a:pt x="3154" y="69"/>
                  </a:lnTo>
                  <a:lnTo>
                    <a:pt x="3183" y="59"/>
                  </a:lnTo>
                  <a:lnTo>
                    <a:pt x="3219" y="46"/>
                  </a:lnTo>
                  <a:lnTo>
                    <a:pt x="3249" y="33"/>
                  </a:lnTo>
                  <a:lnTo>
                    <a:pt x="3274" y="21"/>
                  </a:lnTo>
                  <a:lnTo>
                    <a:pt x="3293" y="10"/>
                  </a:lnTo>
                  <a:lnTo>
                    <a:pt x="3307" y="1"/>
                  </a:lnTo>
                  <a:lnTo>
                    <a:pt x="3308" y="63"/>
                  </a:lnTo>
                  <a:lnTo>
                    <a:pt x="3307" y="125"/>
                  </a:lnTo>
                  <a:lnTo>
                    <a:pt x="3283" y="136"/>
                  </a:lnTo>
                  <a:lnTo>
                    <a:pt x="3254" y="147"/>
                  </a:lnTo>
                  <a:lnTo>
                    <a:pt x="3224" y="159"/>
                  </a:lnTo>
                  <a:lnTo>
                    <a:pt x="3189" y="170"/>
                  </a:lnTo>
                  <a:lnTo>
                    <a:pt x="3152" y="181"/>
                  </a:lnTo>
                  <a:lnTo>
                    <a:pt x="3110" y="192"/>
                  </a:lnTo>
                  <a:lnTo>
                    <a:pt x="3064" y="201"/>
                  </a:lnTo>
                  <a:lnTo>
                    <a:pt x="3015" y="212"/>
                  </a:lnTo>
                  <a:lnTo>
                    <a:pt x="2960" y="221"/>
                  </a:lnTo>
                  <a:lnTo>
                    <a:pt x="2901" y="230"/>
                  </a:lnTo>
                  <a:lnTo>
                    <a:pt x="2838" y="238"/>
                  </a:lnTo>
                  <a:lnTo>
                    <a:pt x="2769" y="245"/>
                  </a:lnTo>
                  <a:lnTo>
                    <a:pt x="2695" y="252"/>
                  </a:lnTo>
                  <a:lnTo>
                    <a:pt x="2616" y="257"/>
                  </a:lnTo>
                  <a:lnTo>
                    <a:pt x="2532" y="261"/>
                  </a:lnTo>
                  <a:lnTo>
                    <a:pt x="2441" y="264"/>
                  </a:lnTo>
                  <a:lnTo>
                    <a:pt x="2346" y="266"/>
                  </a:lnTo>
                  <a:lnTo>
                    <a:pt x="2243" y="267"/>
                  </a:lnTo>
                  <a:lnTo>
                    <a:pt x="1065" y="267"/>
                  </a:lnTo>
                  <a:lnTo>
                    <a:pt x="962" y="266"/>
                  </a:lnTo>
                  <a:lnTo>
                    <a:pt x="867" y="264"/>
                  </a:lnTo>
                  <a:lnTo>
                    <a:pt x="776" y="261"/>
                  </a:lnTo>
                  <a:lnTo>
                    <a:pt x="692" y="257"/>
                  </a:lnTo>
                  <a:lnTo>
                    <a:pt x="613" y="252"/>
                  </a:lnTo>
                  <a:lnTo>
                    <a:pt x="539" y="245"/>
                  </a:lnTo>
                  <a:lnTo>
                    <a:pt x="470" y="238"/>
                  </a:lnTo>
                  <a:lnTo>
                    <a:pt x="407" y="230"/>
                  </a:lnTo>
                  <a:lnTo>
                    <a:pt x="348" y="221"/>
                  </a:lnTo>
                  <a:lnTo>
                    <a:pt x="293" y="212"/>
                  </a:lnTo>
                  <a:lnTo>
                    <a:pt x="244" y="201"/>
                  </a:lnTo>
                  <a:lnTo>
                    <a:pt x="198" y="192"/>
                  </a:lnTo>
                  <a:lnTo>
                    <a:pt x="156" y="181"/>
                  </a:lnTo>
                  <a:lnTo>
                    <a:pt x="119" y="170"/>
                  </a:lnTo>
                  <a:lnTo>
                    <a:pt x="84" y="159"/>
                  </a:lnTo>
                  <a:lnTo>
                    <a:pt x="54" y="147"/>
                  </a:lnTo>
                  <a:lnTo>
                    <a:pt x="25" y="136"/>
                  </a:lnTo>
                  <a:lnTo>
                    <a:pt x="1" y="125"/>
                  </a:lnTo>
                  <a:lnTo>
                    <a:pt x="0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3D7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30"/>
            <p:cNvSpPr>
              <a:spLocks/>
            </p:cNvSpPr>
            <p:nvPr/>
          </p:nvSpPr>
          <p:spPr bwMode="auto">
            <a:xfrm>
              <a:off x="3363" y="2168"/>
              <a:ext cx="240" cy="96"/>
            </a:xfrm>
            <a:custGeom>
              <a:avLst/>
              <a:gdLst>
                <a:gd name="T0" fmla="*/ 1855 w 2642"/>
                <a:gd name="T1" fmla="*/ 0 h 1059"/>
                <a:gd name="T2" fmla="*/ 1974 w 2642"/>
                <a:gd name="T3" fmla="*/ 9 h 1059"/>
                <a:gd name="T4" fmla="*/ 2080 w 2642"/>
                <a:gd name="T5" fmla="*/ 37 h 1059"/>
                <a:gd name="T6" fmla="*/ 2174 w 2642"/>
                <a:gd name="T7" fmla="*/ 78 h 1059"/>
                <a:gd name="T8" fmla="*/ 2258 w 2642"/>
                <a:gd name="T9" fmla="*/ 134 h 1059"/>
                <a:gd name="T10" fmla="*/ 2330 w 2642"/>
                <a:gd name="T11" fmla="*/ 200 h 1059"/>
                <a:gd name="T12" fmla="*/ 2394 w 2642"/>
                <a:gd name="T13" fmla="*/ 275 h 1059"/>
                <a:gd name="T14" fmla="*/ 2447 w 2642"/>
                <a:gd name="T15" fmla="*/ 356 h 1059"/>
                <a:gd name="T16" fmla="*/ 2493 w 2642"/>
                <a:gd name="T17" fmla="*/ 442 h 1059"/>
                <a:gd name="T18" fmla="*/ 2531 w 2642"/>
                <a:gd name="T19" fmla="*/ 530 h 1059"/>
                <a:gd name="T20" fmla="*/ 2561 w 2642"/>
                <a:gd name="T21" fmla="*/ 617 h 1059"/>
                <a:gd name="T22" fmla="*/ 2586 w 2642"/>
                <a:gd name="T23" fmla="*/ 703 h 1059"/>
                <a:gd name="T24" fmla="*/ 2605 w 2642"/>
                <a:gd name="T25" fmla="*/ 785 h 1059"/>
                <a:gd name="T26" fmla="*/ 2620 w 2642"/>
                <a:gd name="T27" fmla="*/ 860 h 1059"/>
                <a:gd name="T28" fmla="*/ 2629 w 2642"/>
                <a:gd name="T29" fmla="*/ 926 h 1059"/>
                <a:gd name="T30" fmla="*/ 2637 w 2642"/>
                <a:gd name="T31" fmla="*/ 981 h 1059"/>
                <a:gd name="T32" fmla="*/ 2640 w 2642"/>
                <a:gd name="T33" fmla="*/ 1023 h 1059"/>
                <a:gd name="T34" fmla="*/ 2642 w 2642"/>
                <a:gd name="T35" fmla="*/ 1050 h 1059"/>
                <a:gd name="T36" fmla="*/ 2642 w 2642"/>
                <a:gd name="T37" fmla="*/ 1059 h 1059"/>
                <a:gd name="T38" fmla="*/ 0 w 2642"/>
                <a:gd name="T39" fmla="*/ 1057 h 1059"/>
                <a:gd name="T40" fmla="*/ 1 w 2642"/>
                <a:gd name="T41" fmla="*/ 1039 h 1059"/>
                <a:gd name="T42" fmla="*/ 3 w 2642"/>
                <a:gd name="T43" fmla="*/ 1004 h 1059"/>
                <a:gd name="T44" fmla="*/ 8 w 2642"/>
                <a:gd name="T45" fmla="*/ 955 h 1059"/>
                <a:gd name="T46" fmla="*/ 17 w 2642"/>
                <a:gd name="T47" fmla="*/ 893 h 1059"/>
                <a:gd name="T48" fmla="*/ 29 w 2642"/>
                <a:gd name="T49" fmla="*/ 823 h 1059"/>
                <a:gd name="T50" fmla="*/ 45 w 2642"/>
                <a:gd name="T51" fmla="*/ 745 h 1059"/>
                <a:gd name="T52" fmla="*/ 67 w 2642"/>
                <a:gd name="T53" fmla="*/ 660 h 1059"/>
                <a:gd name="T54" fmla="*/ 95 w 2642"/>
                <a:gd name="T55" fmla="*/ 574 h 1059"/>
                <a:gd name="T56" fmla="*/ 129 w 2642"/>
                <a:gd name="T57" fmla="*/ 486 h 1059"/>
                <a:gd name="T58" fmla="*/ 171 w 2642"/>
                <a:gd name="T59" fmla="*/ 398 h 1059"/>
                <a:gd name="T60" fmla="*/ 221 w 2642"/>
                <a:gd name="T61" fmla="*/ 315 h 1059"/>
                <a:gd name="T62" fmla="*/ 279 w 2642"/>
                <a:gd name="T63" fmla="*/ 236 h 1059"/>
                <a:gd name="T64" fmla="*/ 347 w 2642"/>
                <a:gd name="T65" fmla="*/ 165 h 1059"/>
                <a:gd name="T66" fmla="*/ 425 w 2642"/>
                <a:gd name="T67" fmla="*/ 105 h 1059"/>
                <a:gd name="T68" fmla="*/ 513 w 2642"/>
                <a:gd name="T69" fmla="*/ 55 h 1059"/>
                <a:gd name="T70" fmla="*/ 613 w 2642"/>
                <a:gd name="T71" fmla="*/ 21 h 1059"/>
                <a:gd name="T72" fmla="*/ 726 w 2642"/>
                <a:gd name="T73" fmla="*/ 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42" h="1059">
                  <a:moveTo>
                    <a:pt x="787" y="0"/>
                  </a:moveTo>
                  <a:lnTo>
                    <a:pt x="1855" y="0"/>
                  </a:lnTo>
                  <a:lnTo>
                    <a:pt x="1916" y="2"/>
                  </a:lnTo>
                  <a:lnTo>
                    <a:pt x="1974" y="9"/>
                  </a:lnTo>
                  <a:lnTo>
                    <a:pt x="2029" y="21"/>
                  </a:lnTo>
                  <a:lnTo>
                    <a:pt x="2080" y="37"/>
                  </a:lnTo>
                  <a:lnTo>
                    <a:pt x="2129" y="55"/>
                  </a:lnTo>
                  <a:lnTo>
                    <a:pt x="2174" y="78"/>
                  </a:lnTo>
                  <a:lnTo>
                    <a:pt x="2217" y="105"/>
                  </a:lnTo>
                  <a:lnTo>
                    <a:pt x="2258" y="134"/>
                  </a:lnTo>
                  <a:lnTo>
                    <a:pt x="2295" y="165"/>
                  </a:lnTo>
                  <a:lnTo>
                    <a:pt x="2330" y="200"/>
                  </a:lnTo>
                  <a:lnTo>
                    <a:pt x="2363" y="236"/>
                  </a:lnTo>
                  <a:lnTo>
                    <a:pt x="2394" y="275"/>
                  </a:lnTo>
                  <a:lnTo>
                    <a:pt x="2421" y="315"/>
                  </a:lnTo>
                  <a:lnTo>
                    <a:pt x="2447" y="356"/>
                  </a:lnTo>
                  <a:lnTo>
                    <a:pt x="2471" y="398"/>
                  </a:lnTo>
                  <a:lnTo>
                    <a:pt x="2493" y="442"/>
                  </a:lnTo>
                  <a:lnTo>
                    <a:pt x="2513" y="486"/>
                  </a:lnTo>
                  <a:lnTo>
                    <a:pt x="2531" y="530"/>
                  </a:lnTo>
                  <a:lnTo>
                    <a:pt x="2547" y="574"/>
                  </a:lnTo>
                  <a:lnTo>
                    <a:pt x="2561" y="617"/>
                  </a:lnTo>
                  <a:lnTo>
                    <a:pt x="2575" y="660"/>
                  </a:lnTo>
                  <a:lnTo>
                    <a:pt x="2586" y="703"/>
                  </a:lnTo>
                  <a:lnTo>
                    <a:pt x="2597" y="745"/>
                  </a:lnTo>
                  <a:lnTo>
                    <a:pt x="2605" y="785"/>
                  </a:lnTo>
                  <a:lnTo>
                    <a:pt x="2613" y="823"/>
                  </a:lnTo>
                  <a:lnTo>
                    <a:pt x="2620" y="860"/>
                  </a:lnTo>
                  <a:lnTo>
                    <a:pt x="2625" y="893"/>
                  </a:lnTo>
                  <a:lnTo>
                    <a:pt x="2629" y="926"/>
                  </a:lnTo>
                  <a:lnTo>
                    <a:pt x="2634" y="955"/>
                  </a:lnTo>
                  <a:lnTo>
                    <a:pt x="2637" y="981"/>
                  </a:lnTo>
                  <a:lnTo>
                    <a:pt x="2639" y="1004"/>
                  </a:lnTo>
                  <a:lnTo>
                    <a:pt x="2640" y="1023"/>
                  </a:lnTo>
                  <a:lnTo>
                    <a:pt x="2641" y="1039"/>
                  </a:lnTo>
                  <a:lnTo>
                    <a:pt x="2642" y="1050"/>
                  </a:lnTo>
                  <a:lnTo>
                    <a:pt x="2642" y="1057"/>
                  </a:lnTo>
                  <a:lnTo>
                    <a:pt x="2642" y="1059"/>
                  </a:lnTo>
                  <a:lnTo>
                    <a:pt x="0" y="1059"/>
                  </a:lnTo>
                  <a:lnTo>
                    <a:pt x="0" y="1057"/>
                  </a:lnTo>
                  <a:lnTo>
                    <a:pt x="0" y="1050"/>
                  </a:lnTo>
                  <a:lnTo>
                    <a:pt x="1" y="1039"/>
                  </a:lnTo>
                  <a:lnTo>
                    <a:pt x="2" y="1023"/>
                  </a:lnTo>
                  <a:lnTo>
                    <a:pt x="3" y="1004"/>
                  </a:lnTo>
                  <a:lnTo>
                    <a:pt x="5" y="981"/>
                  </a:lnTo>
                  <a:lnTo>
                    <a:pt x="8" y="955"/>
                  </a:lnTo>
                  <a:lnTo>
                    <a:pt x="13" y="926"/>
                  </a:lnTo>
                  <a:lnTo>
                    <a:pt x="17" y="893"/>
                  </a:lnTo>
                  <a:lnTo>
                    <a:pt x="22" y="860"/>
                  </a:lnTo>
                  <a:lnTo>
                    <a:pt x="29" y="823"/>
                  </a:lnTo>
                  <a:lnTo>
                    <a:pt x="37" y="785"/>
                  </a:lnTo>
                  <a:lnTo>
                    <a:pt x="45" y="745"/>
                  </a:lnTo>
                  <a:lnTo>
                    <a:pt x="56" y="703"/>
                  </a:lnTo>
                  <a:lnTo>
                    <a:pt x="67" y="660"/>
                  </a:lnTo>
                  <a:lnTo>
                    <a:pt x="81" y="617"/>
                  </a:lnTo>
                  <a:lnTo>
                    <a:pt x="95" y="574"/>
                  </a:lnTo>
                  <a:lnTo>
                    <a:pt x="111" y="530"/>
                  </a:lnTo>
                  <a:lnTo>
                    <a:pt x="129" y="486"/>
                  </a:lnTo>
                  <a:lnTo>
                    <a:pt x="149" y="442"/>
                  </a:lnTo>
                  <a:lnTo>
                    <a:pt x="171" y="398"/>
                  </a:lnTo>
                  <a:lnTo>
                    <a:pt x="195" y="356"/>
                  </a:lnTo>
                  <a:lnTo>
                    <a:pt x="221" y="315"/>
                  </a:lnTo>
                  <a:lnTo>
                    <a:pt x="248" y="275"/>
                  </a:lnTo>
                  <a:lnTo>
                    <a:pt x="279" y="236"/>
                  </a:lnTo>
                  <a:lnTo>
                    <a:pt x="312" y="200"/>
                  </a:lnTo>
                  <a:lnTo>
                    <a:pt x="347" y="165"/>
                  </a:lnTo>
                  <a:lnTo>
                    <a:pt x="384" y="134"/>
                  </a:lnTo>
                  <a:lnTo>
                    <a:pt x="425" y="105"/>
                  </a:lnTo>
                  <a:lnTo>
                    <a:pt x="468" y="78"/>
                  </a:lnTo>
                  <a:lnTo>
                    <a:pt x="513" y="55"/>
                  </a:lnTo>
                  <a:lnTo>
                    <a:pt x="562" y="37"/>
                  </a:lnTo>
                  <a:lnTo>
                    <a:pt x="613" y="21"/>
                  </a:lnTo>
                  <a:lnTo>
                    <a:pt x="668" y="9"/>
                  </a:lnTo>
                  <a:lnTo>
                    <a:pt x="726" y="2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3D7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1"/>
            <p:cNvSpPr>
              <a:spLocks noEditPoints="1"/>
            </p:cNvSpPr>
            <p:nvPr/>
          </p:nvSpPr>
          <p:spPr bwMode="auto">
            <a:xfrm>
              <a:off x="3385" y="2188"/>
              <a:ext cx="196" cy="57"/>
            </a:xfrm>
            <a:custGeom>
              <a:avLst/>
              <a:gdLst>
                <a:gd name="T0" fmla="*/ 0 w 2152"/>
                <a:gd name="T1" fmla="*/ 629 h 629"/>
                <a:gd name="T2" fmla="*/ 0 w 2152"/>
                <a:gd name="T3" fmla="*/ 629 h 629"/>
                <a:gd name="T4" fmla="*/ 0 w 2152"/>
                <a:gd name="T5" fmla="*/ 629 h 629"/>
                <a:gd name="T6" fmla="*/ 0 w 2152"/>
                <a:gd name="T7" fmla="*/ 629 h 629"/>
                <a:gd name="T8" fmla="*/ 542 w 2152"/>
                <a:gd name="T9" fmla="*/ 0 h 629"/>
                <a:gd name="T10" fmla="*/ 1610 w 2152"/>
                <a:gd name="T11" fmla="*/ 0 h 629"/>
                <a:gd name="T12" fmla="*/ 1659 w 2152"/>
                <a:gd name="T13" fmla="*/ 2 h 629"/>
                <a:gd name="T14" fmla="*/ 1706 w 2152"/>
                <a:gd name="T15" fmla="*/ 10 h 629"/>
                <a:gd name="T16" fmla="*/ 1750 w 2152"/>
                <a:gd name="T17" fmla="*/ 20 h 629"/>
                <a:gd name="T18" fmla="*/ 1792 w 2152"/>
                <a:gd name="T19" fmla="*/ 36 h 629"/>
                <a:gd name="T20" fmla="*/ 1832 w 2152"/>
                <a:gd name="T21" fmla="*/ 56 h 629"/>
                <a:gd name="T22" fmla="*/ 1869 w 2152"/>
                <a:gd name="T23" fmla="*/ 81 h 629"/>
                <a:gd name="T24" fmla="*/ 1905 w 2152"/>
                <a:gd name="T25" fmla="*/ 110 h 629"/>
                <a:gd name="T26" fmla="*/ 1940 w 2152"/>
                <a:gd name="T27" fmla="*/ 144 h 629"/>
                <a:gd name="T28" fmla="*/ 1973 w 2152"/>
                <a:gd name="T29" fmla="*/ 185 h 629"/>
                <a:gd name="T30" fmla="*/ 2003 w 2152"/>
                <a:gd name="T31" fmla="*/ 230 h 629"/>
                <a:gd name="T32" fmla="*/ 2033 w 2152"/>
                <a:gd name="T33" fmla="*/ 279 h 629"/>
                <a:gd name="T34" fmla="*/ 2060 w 2152"/>
                <a:gd name="T35" fmla="*/ 334 h 629"/>
                <a:gd name="T36" fmla="*/ 2084 w 2152"/>
                <a:gd name="T37" fmla="*/ 392 h 629"/>
                <a:gd name="T38" fmla="*/ 2106 w 2152"/>
                <a:gd name="T39" fmla="*/ 454 h 629"/>
                <a:gd name="T40" fmla="*/ 2125 w 2152"/>
                <a:gd name="T41" fmla="*/ 514 h 629"/>
                <a:gd name="T42" fmla="*/ 2139 w 2152"/>
                <a:gd name="T43" fmla="*/ 573 h 629"/>
                <a:gd name="T44" fmla="*/ 2152 w 2152"/>
                <a:gd name="T45" fmla="*/ 629 h 629"/>
                <a:gd name="T46" fmla="*/ 0 w 2152"/>
                <a:gd name="T47" fmla="*/ 629 h 629"/>
                <a:gd name="T48" fmla="*/ 13 w 2152"/>
                <a:gd name="T49" fmla="*/ 571 h 629"/>
                <a:gd name="T50" fmla="*/ 28 w 2152"/>
                <a:gd name="T51" fmla="*/ 510 h 629"/>
                <a:gd name="T52" fmla="*/ 48 w 2152"/>
                <a:gd name="T53" fmla="*/ 447 h 629"/>
                <a:gd name="T54" fmla="*/ 71 w 2152"/>
                <a:gd name="T55" fmla="*/ 384 h 629"/>
                <a:gd name="T56" fmla="*/ 95 w 2152"/>
                <a:gd name="T57" fmla="*/ 326 h 629"/>
                <a:gd name="T58" fmla="*/ 122 w 2152"/>
                <a:gd name="T59" fmla="*/ 273 h 629"/>
                <a:gd name="T60" fmla="*/ 152 w 2152"/>
                <a:gd name="T61" fmla="*/ 225 h 629"/>
                <a:gd name="T62" fmla="*/ 182 w 2152"/>
                <a:gd name="T63" fmla="*/ 181 h 629"/>
                <a:gd name="T64" fmla="*/ 216 w 2152"/>
                <a:gd name="T65" fmla="*/ 141 h 629"/>
                <a:gd name="T66" fmla="*/ 250 w 2152"/>
                <a:gd name="T67" fmla="*/ 107 h 629"/>
                <a:gd name="T68" fmla="*/ 286 w 2152"/>
                <a:gd name="T69" fmla="*/ 79 h 629"/>
                <a:gd name="T70" fmla="*/ 322 w 2152"/>
                <a:gd name="T71" fmla="*/ 55 h 629"/>
                <a:gd name="T72" fmla="*/ 362 w 2152"/>
                <a:gd name="T73" fmla="*/ 35 h 629"/>
                <a:gd name="T74" fmla="*/ 403 w 2152"/>
                <a:gd name="T75" fmla="*/ 20 h 629"/>
                <a:gd name="T76" fmla="*/ 447 w 2152"/>
                <a:gd name="T77" fmla="*/ 9 h 629"/>
                <a:gd name="T78" fmla="*/ 493 w 2152"/>
                <a:gd name="T79" fmla="*/ 2 h 629"/>
                <a:gd name="T80" fmla="*/ 542 w 2152"/>
                <a:gd name="T8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52" h="629">
                  <a:moveTo>
                    <a:pt x="0" y="629"/>
                  </a:moveTo>
                  <a:lnTo>
                    <a:pt x="0" y="629"/>
                  </a:lnTo>
                  <a:lnTo>
                    <a:pt x="0" y="629"/>
                  </a:lnTo>
                  <a:lnTo>
                    <a:pt x="0" y="629"/>
                  </a:lnTo>
                  <a:close/>
                  <a:moveTo>
                    <a:pt x="542" y="0"/>
                  </a:moveTo>
                  <a:lnTo>
                    <a:pt x="1610" y="0"/>
                  </a:lnTo>
                  <a:lnTo>
                    <a:pt x="1659" y="2"/>
                  </a:lnTo>
                  <a:lnTo>
                    <a:pt x="1706" y="10"/>
                  </a:lnTo>
                  <a:lnTo>
                    <a:pt x="1750" y="20"/>
                  </a:lnTo>
                  <a:lnTo>
                    <a:pt x="1792" y="36"/>
                  </a:lnTo>
                  <a:lnTo>
                    <a:pt x="1832" y="56"/>
                  </a:lnTo>
                  <a:lnTo>
                    <a:pt x="1869" y="81"/>
                  </a:lnTo>
                  <a:lnTo>
                    <a:pt x="1905" y="110"/>
                  </a:lnTo>
                  <a:lnTo>
                    <a:pt x="1940" y="144"/>
                  </a:lnTo>
                  <a:lnTo>
                    <a:pt x="1973" y="185"/>
                  </a:lnTo>
                  <a:lnTo>
                    <a:pt x="2003" y="230"/>
                  </a:lnTo>
                  <a:lnTo>
                    <a:pt x="2033" y="279"/>
                  </a:lnTo>
                  <a:lnTo>
                    <a:pt x="2060" y="334"/>
                  </a:lnTo>
                  <a:lnTo>
                    <a:pt x="2084" y="392"/>
                  </a:lnTo>
                  <a:lnTo>
                    <a:pt x="2106" y="454"/>
                  </a:lnTo>
                  <a:lnTo>
                    <a:pt x="2125" y="514"/>
                  </a:lnTo>
                  <a:lnTo>
                    <a:pt x="2139" y="573"/>
                  </a:lnTo>
                  <a:lnTo>
                    <a:pt x="2152" y="629"/>
                  </a:lnTo>
                  <a:lnTo>
                    <a:pt x="0" y="629"/>
                  </a:lnTo>
                  <a:lnTo>
                    <a:pt x="13" y="571"/>
                  </a:lnTo>
                  <a:lnTo>
                    <a:pt x="28" y="510"/>
                  </a:lnTo>
                  <a:lnTo>
                    <a:pt x="48" y="447"/>
                  </a:lnTo>
                  <a:lnTo>
                    <a:pt x="71" y="384"/>
                  </a:lnTo>
                  <a:lnTo>
                    <a:pt x="95" y="326"/>
                  </a:lnTo>
                  <a:lnTo>
                    <a:pt x="122" y="273"/>
                  </a:lnTo>
                  <a:lnTo>
                    <a:pt x="152" y="225"/>
                  </a:lnTo>
                  <a:lnTo>
                    <a:pt x="182" y="181"/>
                  </a:lnTo>
                  <a:lnTo>
                    <a:pt x="216" y="141"/>
                  </a:lnTo>
                  <a:lnTo>
                    <a:pt x="250" y="107"/>
                  </a:lnTo>
                  <a:lnTo>
                    <a:pt x="286" y="79"/>
                  </a:lnTo>
                  <a:lnTo>
                    <a:pt x="322" y="55"/>
                  </a:lnTo>
                  <a:lnTo>
                    <a:pt x="362" y="35"/>
                  </a:lnTo>
                  <a:lnTo>
                    <a:pt x="403" y="20"/>
                  </a:lnTo>
                  <a:lnTo>
                    <a:pt x="447" y="9"/>
                  </a:lnTo>
                  <a:lnTo>
                    <a:pt x="493" y="2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ACFF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32"/>
            <p:cNvSpPr>
              <a:spLocks/>
            </p:cNvSpPr>
            <p:nvPr/>
          </p:nvSpPr>
          <p:spPr bwMode="auto">
            <a:xfrm>
              <a:off x="3352" y="2343"/>
              <a:ext cx="22" cy="22"/>
            </a:xfrm>
            <a:custGeom>
              <a:avLst/>
              <a:gdLst>
                <a:gd name="T0" fmla="*/ 125 w 250"/>
                <a:gd name="T1" fmla="*/ 0 h 250"/>
                <a:gd name="T2" fmla="*/ 150 w 250"/>
                <a:gd name="T3" fmla="*/ 3 h 250"/>
                <a:gd name="T4" fmla="*/ 173 w 250"/>
                <a:gd name="T5" fmla="*/ 11 h 250"/>
                <a:gd name="T6" fmla="*/ 194 w 250"/>
                <a:gd name="T7" fmla="*/ 22 h 250"/>
                <a:gd name="T8" fmla="*/ 213 w 250"/>
                <a:gd name="T9" fmla="*/ 37 h 250"/>
                <a:gd name="T10" fmla="*/ 229 w 250"/>
                <a:gd name="T11" fmla="*/ 56 h 250"/>
                <a:gd name="T12" fmla="*/ 240 w 250"/>
                <a:gd name="T13" fmla="*/ 77 h 250"/>
                <a:gd name="T14" fmla="*/ 247 w 250"/>
                <a:gd name="T15" fmla="*/ 101 h 250"/>
                <a:gd name="T16" fmla="*/ 250 w 250"/>
                <a:gd name="T17" fmla="*/ 126 h 250"/>
                <a:gd name="T18" fmla="*/ 247 w 250"/>
                <a:gd name="T19" fmla="*/ 151 h 250"/>
                <a:gd name="T20" fmla="*/ 240 w 250"/>
                <a:gd name="T21" fmla="*/ 174 h 250"/>
                <a:gd name="T22" fmla="*/ 229 w 250"/>
                <a:gd name="T23" fmla="*/ 195 h 250"/>
                <a:gd name="T24" fmla="*/ 213 w 250"/>
                <a:gd name="T25" fmla="*/ 213 h 250"/>
                <a:gd name="T26" fmla="*/ 194 w 250"/>
                <a:gd name="T27" fmla="*/ 229 h 250"/>
                <a:gd name="T28" fmla="*/ 173 w 250"/>
                <a:gd name="T29" fmla="*/ 241 h 250"/>
                <a:gd name="T30" fmla="*/ 150 w 250"/>
                <a:gd name="T31" fmla="*/ 248 h 250"/>
                <a:gd name="T32" fmla="*/ 125 w 250"/>
                <a:gd name="T33" fmla="*/ 250 h 250"/>
                <a:gd name="T34" fmla="*/ 99 w 250"/>
                <a:gd name="T35" fmla="*/ 248 h 250"/>
                <a:gd name="T36" fmla="*/ 76 w 250"/>
                <a:gd name="T37" fmla="*/ 241 h 250"/>
                <a:gd name="T38" fmla="*/ 55 w 250"/>
                <a:gd name="T39" fmla="*/ 229 h 250"/>
                <a:gd name="T40" fmla="*/ 36 w 250"/>
                <a:gd name="T41" fmla="*/ 213 h 250"/>
                <a:gd name="T42" fmla="*/ 21 w 250"/>
                <a:gd name="T43" fmla="*/ 195 h 250"/>
                <a:gd name="T44" fmla="*/ 10 w 250"/>
                <a:gd name="T45" fmla="*/ 174 h 250"/>
                <a:gd name="T46" fmla="*/ 3 w 250"/>
                <a:gd name="T47" fmla="*/ 151 h 250"/>
                <a:gd name="T48" fmla="*/ 0 w 250"/>
                <a:gd name="T49" fmla="*/ 126 h 250"/>
                <a:gd name="T50" fmla="*/ 3 w 250"/>
                <a:gd name="T51" fmla="*/ 101 h 250"/>
                <a:gd name="T52" fmla="*/ 10 w 250"/>
                <a:gd name="T53" fmla="*/ 77 h 250"/>
                <a:gd name="T54" fmla="*/ 21 w 250"/>
                <a:gd name="T55" fmla="*/ 56 h 250"/>
                <a:gd name="T56" fmla="*/ 36 w 250"/>
                <a:gd name="T57" fmla="*/ 37 h 250"/>
                <a:gd name="T58" fmla="*/ 55 w 250"/>
                <a:gd name="T59" fmla="*/ 22 h 250"/>
                <a:gd name="T60" fmla="*/ 76 w 250"/>
                <a:gd name="T61" fmla="*/ 11 h 250"/>
                <a:gd name="T62" fmla="*/ 99 w 250"/>
                <a:gd name="T63" fmla="*/ 3 h 250"/>
                <a:gd name="T64" fmla="*/ 125 w 250"/>
                <a:gd name="T6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0" h="250">
                  <a:moveTo>
                    <a:pt x="125" y="0"/>
                  </a:moveTo>
                  <a:lnTo>
                    <a:pt x="150" y="3"/>
                  </a:lnTo>
                  <a:lnTo>
                    <a:pt x="173" y="11"/>
                  </a:lnTo>
                  <a:lnTo>
                    <a:pt x="194" y="22"/>
                  </a:lnTo>
                  <a:lnTo>
                    <a:pt x="213" y="37"/>
                  </a:lnTo>
                  <a:lnTo>
                    <a:pt x="229" y="56"/>
                  </a:lnTo>
                  <a:lnTo>
                    <a:pt x="240" y="77"/>
                  </a:lnTo>
                  <a:lnTo>
                    <a:pt x="247" y="101"/>
                  </a:lnTo>
                  <a:lnTo>
                    <a:pt x="250" y="126"/>
                  </a:lnTo>
                  <a:lnTo>
                    <a:pt x="247" y="151"/>
                  </a:lnTo>
                  <a:lnTo>
                    <a:pt x="240" y="174"/>
                  </a:lnTo>
                  <a:lnTo>
                    <a:pt x="229" y="195"/>
                  </a:lnTo>
                  <a:lnTo>
                    <a:pt x="213" y="213"/>
                  </a:lnTo>
                  <a:lnTo>
                    <a:pt x="194" y="229"/>
                  </a:lnTo>
                  <a:lnTo>
                    <a:pt x="173" y="241"/>
                  </a:lnTo>
                  <a:lnTo>
                    <a:pt x="150" y="248"/>
                  </a:lnTo>
                  <a:lnTo>
                    <a:pt x="125" y="250"/>
                  </a:lnTo>
                  <a:lnTo>
                    <a:pt x="99" y="248"/>
                  </a:lnTo>
                  <a:lnTo>
                    <a:pt x="76" y="241"/>
                  </a:lnTo>
                  <a:lnTo>
                    <a:pt x="55" y="229"/>
                  </a:lnTo>
                  <a:lnTo>
                    <a:pt x="36" y="213"/>
                  </a:lnTo>
                  <a:lnTo>
                    <a:pt x="21" y="195"/>
                  </a:lnTo>
                  <a:lnTo>
                    <a:pt x="10" y="174"/>
                  </a:lnTo>
                  <a:lnTo>
                    <a:pt x="3" y="151"/>
                  </a:lnTo>
                  <a:lnTo>
                    <a:pt x="0" y="126"/>
                  </a:lnTo>
                  <a:lnTo>
                    <a:pt x="3" y="101"/>
                  </a:lnTo>
                  <a:lnTo>
                    <a:pt x="10" y="77"/>
                  </a:lnTo>
                  <a:lnTo>
                    <a:pt x="21" y="56"/>
                  </a:lnTo>
                  <a:lnTo>
                    <a:pt x="36" y="37"/>
                  </a:lnTo>
                  <a:lnTo>
                    <a:pt x="55" y="22"/>
                  </a:lnTo>
                  <a:lnTo>
                    <a:pt x="76" y="11"/>
                  </a:lnTo>
                  <a:lnTo>
                    <a:pt x="99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792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3358" y="2364"/>
              <a:ext cx="6" cy="1"/>
            </a:xfrm>
            <a:custGeom>
              <a:avLst/>
              <a:gdLst>
                <a:gd name="T0" fmla="*/ 0 w 65"/>
                <a:gd name="T1" fmla="*/ 0 h 13"/>
                <a:gd name="T2" fmla="*/ 26 w 65"/>
                <a:gd name="T3" fmla="*/ 10 h 13"/>
                <a:gd name="T4" fmla="*/ 55 w 65"/>
                <a:gd name="T5" fmla="*/ 13 h 13"/>
                <a:gd name="T6" fmla="*/ 65 w 65"/>
                <a:gd name="T7" fmla="*/ 13 h 13"/>
                <a:gd name="T8" fmla="*/ 55 w 65"/>
                <a:gd name="T9" fmla="*/ 13 h 13"/>
                <a:gd name="T10" fmla="*/ 26 w 65"/>
                <a:gd name="T11" fmla="*/ 10 h 13"/>
                <a:gd name="T12" fmla="*/ 0 w 65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3">
                  <a:moveTo>
                    <a:pt x="0" y="0"/>
                  </a:moveTo>
                  <a:lnTo>
                    <a:pt x="26" y="10"/>
                  </a:lnTo>
                  <a:lnTo>
                    <a:pt x="55" y="13"/>
                  </a:lnTo>
                  <a:lnTo>
                    <a:pt x="65" y="13"/>
                  </a:lnTo>
                  <a:lnTo>
                    <a:pt x="55" y="13"/>
                  </a:lnTo>
                  <a:lnTo>
                    <a:pt x="2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3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3352" y="2343"/>
              <a:ext cx="15" cy="22"/>
            </a:xfrm>
            <a:custGeom>
              <a:avLst/>
              <a:gdLst>
                <a:gd name="T0" fmla="*/ 125 w 168"/>
                <a:gd name="T1" fmla="*/ 0 h 250"/>
                <a:gd name="T2" fmla="*/ 147 w 168"/>
                <a:gd name="T3" fmla="*/ 2 h 250"/>
                <a:gd name="T4" fmla="*/ 168 w 168"/>
                <a:gd name="T5" fmla="*/ 9 h 250"/>
                <a:gd name="T6" fmla="*/ 145 w 168"/>
                <a:gd name="T7" fmla="*/ 19 h 250"/>
                <a:gd name="T8" fmla="*/ 125 w 168"/>
                <a:gd name="T9" fmla="*/ 35 h 250"/>
                <a:gd name="T10" fmla="*/ 109 w 168"/>
                <a:gd name="T11" fmla="*/ 54 h 250"/>
                <a:gd name="T12" fmla="*/ 97 w 168"/>
                <a:gd name="T13" fmla="*/ 76 h 250"/>
                <a:gd name="T14" fmla="*/ 88 w 168"/>
                <a:gd name="T15" fmla="*/ 100 h 250"/>
                <a:gd name="T16" fmla="*/ 86 w 168"/>
                <a:gd name="T17" fmla="*/ 126 h 250"/>
                <a:gd name="T18" fmla="*/ 88 w 168"/>
                <a:gd name="T19" fmla="*/ 152 h 250"/>
                <a:gd name="T20" fmla="*/ 97 w 168"/>
                <a:gd name="T21" fmla="*/ 176 h 250"/>
                <a:gd name="T22" fmla="*/ 109 w 168"/>
                <a:gd name="T23" fmla="*/ 198 h 250"/>
                <a:gd name="T24" fmla="*/ 125 w 168"/>
                <a:gd name="T25" fmla="*/ 217 h 250"/>
                <a:gd name="T26" fmla="*/ 145 w 168"/>
                <a:gd name="T27" fmla="*/ 231 h 250"/>
                <a:gd name="T28" fmla="*/ 168 w 168"/>
                <a:gd name="T29" fmla="*/ 243 h 250"/>
                <a:gd name="T30" fmla="*/ 151 w 168"/>
                <a:gd name="T31" fmla="*/ 247 h 250"/>
                <a:gd name="T32" fmla="*/ 135 w 168"/>
                <a:gd name="T33" fmla="*/ 250 h 250"/>
                <a:gd name="T34" fmla="*/ 125 w 168"/>
                <a:gd name="T35" fmla="*/ 250 h 250"/>
                <a:gd name="T36" fmla="*/ 96 w 168"/>
                <a:gd name="T37" fmla="*/ 247 h 250"/>
                <a:gd name="T38" fmla="*/ 70 w 168"/>
                <a:gd name="T39" fmla="*/ 237 h 250"/>
                <a:gd name="T40" fmla="*/ 51 w 168"/>
                <a:gd name="T41" fmla="*/ 226 h 250"/>
                <a:gd name="T42" fmla="*/ 33 w 168"/>
                <a:gd name="T43" fmla="*/ 210 h 250"/>
                <a:gd name="T44" fmla="*/ 19 w 168"/>
                <a:gd name="T45" fmla="*/ 193 h 250"/>
                <a:gd name="T46" fmla="*/ 9 w 168"/>
                <a:gd name="T47" fmla="*/ 172 h 250"/>
                <a:gd name="T48" fmla="*/ 2 w 168"/>
                <a:gd name="T49" fmla="*/ 150 h 250"/>
                <a:gd name="T50" fmla="*/ 0 w 168"/>
                <a:gd name="T51" fmla="*/ 126 h 250"/>
                <a:gd name="T52" fmla="*/ 3 w 168"/>
                <a:gd name="T53" fmla="*/ 101 h 250"/>
                <a:gd name="T54" fmla="*/ 10 w 168"/>
                <a:gd name="T55" fmla="*/ 77 h 250"/>
                <a:gd name="T56" fmla="*/ 21 w 168"/>
                <a:gd name="T57" fmla="*/ 56 h 250"/>
                <a:gd name="T58" fmla="*/ 36 w 168"/>
                <a:gd name="T59" fmla="*/ 37 h 250"/>
                <a:gd name="T60" fmla="*/ 55 w 168"/>
                <a:gd name="T61" fmla="*/ 22 h 250"/>
                <a:gd name="T62" fmla="*/ 76 w 168"/>
                <a:gd name="T63" fmla="*/ 11 h 250"/>
                <a:gd name="T64" fmla="*/ 99 w 168"/>
                <a:gd name="T65" fmla="*/ 3 h 250"/>
                <a:gd name="T66" fmla="*/ 125 w 168"/>
                <a:gd name="T6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250">
                  <a:moveTo>
                    <a:pt x="125" y="0"/>
                  </a:moveTo>
                  <a:lnTo>
                    <a:pt x="147" y="2"/>
                  </a:lnTo>
                  <a:lnTo>
                    <a:pt x="168" y="9"/>
                  </a:lnTo>
                  <a:lnTo>
                    <a:pt x="145" y="19"/>
                  </a:lnTo>
                  <a:lnTo>
                    <a:pt x="125" y="35"/>
                  </a:lnTo>
                  <a:lnTo>
                    <a:pt x="109" y="54"/>
                  </a:lnTo>
                  <a:lnTo>
                    <a:pt x="97" y="76"/>
                  </a:lnTo>
                  <a:lnTo>
                    <a:pt x="88" y="100"/>
                  </a:lnTo>
                  <a:lnTo>
                    <a:pt x="86" y="126"/>
                  </a:lnTo>
                  <a:lnTo>
                    <a:pt x="88" y="152"/>
                  </a:lnTo>
                  <a:lnTo>
                    <a:pt x="97" y="176"/>
                  </a:lnTo>
                  <a:lnTo>
                    <a:pt x="109" y="198"/>
                  </a:lnTo>
                  <a:lnTo>
                    <a:pt x="125" y="217"/>
                  </a:lnTo>
                  <a:lnTo>
                    <a:pt x="145" y="231"/>
                  </a:lnTo>
                  <a:lnTo>
                    <a:pt x="168" y="243"/>
                  </a:lnTo>
                  <a:lnTo>
                    <a:pt x="151" y="247"/>
                  </a:lnTo>
                  <a:lnTo>
                    <a:pt x="135" y="250"/>
                  </a:lnTo>
                  <a:lnTo>
                    <a:pt x="125" y="250"/>
                  </a:lnTo>
                  <a:lnTo>
                    <a:pt x="96" y="247"/>
                  </a:lnTo>
                  <a:lnTo>
                    <a:pt x="70" y="237"/>
                  </a:lnTo>
                  <a:lnTo>
                    <a:pt x="51" y="226"/>
                  </a:lnTo>
                  <a:lnTo>
                    <a:pt x="33" y="210"/>
                  </a:lnTo>
                  <a:lnTo>
                    <a:pt x="19" y="193"/>
                  </a:lnTo>
                  <a:lnTo>
                    <a:pt x="9" y="172"/>
                  </a:lnTo>
                  <a:lnTo>
                    <a:pt x="2" y="150"/>
                  </a:lnTo>
                  <a:lnTo>
                    <a:pt x="0" y="126"/>
                  </a:lnTo>
                  <a:lnTo>
                    <a:pt x="3" y="101"/>
                  </a:lnTo>
                  <a:lnTo>
                    <a:pt x="10" y="77"/>
                  </a:lnTo>
                  <a:lnTo>
                    <a:pt x="21" y="56"/>
                  </a:lnTo>
                  <a:lnTo>
                    <a:pt x="36" y="37"/>
                  </a:lnTo>
                  <a:lnTo>
                    <a:pt x="55" y="22"/>
                  </a:lnTo>
                  <a:lnTo>
                    <a:pt x="76" y="11"/>
                  </a:lnTo>
                  <a:lnTo>
                    <a:pt x="99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EC69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3592" y="2343"/>
              <a:ext cx="22" cy="22"/>
            </a:xfrm>
            <a:custGeom>
              <a:avLst/>
              <a:gdLst>
                <a:gd name="T0" fmla="*/ 125 w 250"/>
                <a:gd name="T1" fmla="*/ 0 h 250"/>
                <a:gd name="T2" fmla="*/ 150 w 250"/>
                <a:gd name="T3" fmla="*/ 3 h 250"/>
                <a:gd name="T4" fmla="*/ 174 w 250"/>
                <a:gd name="T5" fmla="*/ 11 h 250"/>
                <a:gd name="T6" fmla="*/ 195 w 250"/>
                <a:gd name="T7" fmla="*/ 22 h 250"/>
                <a:gd name="T8" fmla="*/ 214 w 250"/>
                <a:gd name="T9" fmla="*/ 37 h 250"/>
                <a:gd name="T10" fmla="*/ 229 w 250"/>
                <a:gd name="T11" fmla="*/ 56 h 250"/>
                <a:gd name="T12" fmla="*/ 240 w 250"/>
                <a:gd name="T13" fmla="*/ 77 h 250"/>
                <a:gd name="T14" fmla="*/ 247 w 250"/>
                <a:gd name="T15" fmla="*/ 101 h 250"/>
                <a:gd name="T16" fmla="*/ 250 w 250"/>
                <a:gd name="T17" fmla="*/ 126 h 250"/>
                <a:gd name="T18" fmla="*/ 247 w 250"/>
                <a:gd name="T19" fmla="*/ 151 h 250"/>
                <a:gd name="T20" fmla="*/ 240 w 250"/>
                <a:gd name="T21" fmla="*/ 174 h 250"/>
                <a:gd name="T22" fmla="*/ 229 w 250"/>
                <a:gd name="T23" fmla="*/ 195 h 250"/>
                <a:gd name="T24" fmla="*/ 214 w 250"/>
                <a:gd name="T25" fmla="*/ 213 h 250"/>
                <a:gd name="T26" fmla="*/ 195 w 250"/>
                <a:gd name="T27" fmla="*/ 229 h 250"/>
                <a:gd name="T28" fmla="*/ 174 w 250"/>
                <a:gd name="T29" fmla="*/ 241 h 250"/>
                <a:gd name="T30" fmla="*/ 150 w 250"/>
                <a:gd name="T31" fmla="*/ 248 h 250"/>
                <a:gd name="T32" fmla="*/ 125 w 250"/>
                <a:gd name="T33" fmla="*/ 250 h 250"/>
                <a:gd name="T34" fmla="*/ 100 w 250"/>
                <a:gd name="T35" fmla="*/ 248 h 250"/>
                <a:gd name="T36" fmla="*/ 77 w 250"/>
                <a:gd name="T37" fmla="*/ 241 h 250"/>
                <a:gd name="T38" fmla="*/ 56 w 250"/>
                <a:gd name="T39" fmla="*/ 229 h 250"/>
                <a:gd name="T40" fmla="*/ 37 w 250"/>
                <a:gd name="T41" fmla="*/ 213 h 250"/>
                <a:gd name="T42" fmla="*/ 21 w 250"/>
                <a:gd name="T43" fmla="*/ 195 h 250"/>
                <a:gd name="T44" fmla="*/ 10 w 250"/>
                <a:gd name="T45" fmla="*/ 174 h 250"/>
                <a:gd name="T46" fmla="*/ 2 w 250"/>
                <a:gd name="T47" fmla="*/ 151 h 250"/>
                <a:gd name="T48" fmla="*/ 0 w 250"/>
                <a:gd name="T49" fmla="*/ 126 h 250"/>
                <a:gd name="T50" fmla="*/ 2 w 250"/>
                <a:gd name="T51" fmla="*/ 101 h 250"/>
                <a:gd name="T52" fmla="*/ 10 w 250"/>
                <a:gd name="T53" fmla="*/ 77 h 250"/>
                <a:gd name="T54" fmla="*/ 21 w 250"/>
                <a:gd name="T55" fmla="*/ 56 h 250"/>
                <a:gd name="T56" fmla="*/ 37 w 250"/>
                <a:gd name="T57" fmla="*/ 37 h 250"/>
                <a:gd name="T58" fmla="*/ 56 w 250"/>
                <a:gd name="T59" fmla="*/ 22 h 250"/>
                <a:gd name="T60" fmla="*/ 77 w 250"/>
                <a:gd name="T61" fmla="*/ 11 h 250"/>
                <a:gd name="T62" fmla="*/ 100 w 250"/>
                <a:gd name="T63" fmla="*/ 3 h 250"/>
                <a:gd name="T64" fmla="*/ 125 w 250"/>
                <a:gd name="T6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0" h="250">
                  <a:moveTo>
                    <a:pt x="125" y="0"/>
                  </a:moveTo>
                  <a:lnTo>
                    <a:pt x="150" y="3"/>
                  </a:lnTo>
                  <a:lnTo>
                    <a:pt x="174" y="11"/>
                  </a:lnTo>
                  <a:lnTo>
                    <a:pt x="195" y="22"/>
                  </a:lnTo>
                  <a:lnTo>
                    <a:pt x="214" y="37"/>
                  </a:lnTo>
                  <a:lnTo>
                    <a:pt x="229" y="56"/>
                  </a:lnTo>
                  <a:lnTo>
                    <a:pt x="240" y="77"/>
                  </a:lnTo>
                  <a:lnTo>
                    <a:pt x="247" y="101"/>
                  </a:lnTo>
                  <a:lnTo>
                    <a:pt x="250" y="126"/>
                  </a:lnTo>
                  <a:lnTo>
                    <a:pt x="247" y="151"/>
                  </a:lnTo>
                  <a:lnTo>
                    <a:pt x="240" y="174"/>
                  </a:lnTo>
                  <a:lnTo>
                    <a:pt x="229" y="195"/>
                  </a:lnTo>
                  <a:lnTo>
                    <a:pt x="214" y="213"/>
                  </a:lnTo>
                  <a:lnTo>
                    <a:pt x="195" y="229"/>
                  </a:lnTo>
                  <a:lnTo>
                    <a:pt x="174" y="241"/>
                  </a:lnTo>
                  <a:lnTo>
                    <a:pt x="150" y="248"/>
                  </a:lnTo>
                  <a:lnTo>
                    <a:pt x="125" y="250"/>
                  </a:lnTo>
                  <a:lnTo>
                    <a:pt x="100" y="248"/>
                  </a:lnTo>
                  <a:lnTo>
                    <a:pt x="77" y="241"/>
                  </a:lnTo>
                  <a:lnTo>
                    <a:pt x="56" y="229"/>
                  </a:lnTo>
                  <a:lnTo>
                    <a:pt x="37" y="213"/>
                  </a:lnTo>
                  <a:lnTo>
                    <a:pt x="21" y="195"/>
                  </a:lnTo>
                  <a:lnTo>
                    <a:pt x="10" y="174"/>
                  </a:lnTo>
                  <a:lnTo>
                    <a:pt x="2" y="151"/>
                  </a:lnTo>
                  <a:lnTo>
                    <a:pt x="0" y="126"/>
                  </a:lnTo>
                  <a:lnTo>
                    <a:pt x="2" y="101"/>
                  </a:lnTo>
                  <a:lnTo>
                    <a:pt x="10" y="77"/>
                  </a:lnTo>
                  <a:lnTo>
                    <a:pt x="21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7" y="11"/>
                  </a:lnTo>
                  <a:lnTo>
                    <a:pt x="100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792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3472" y="2327"/>
              <a:ext cx="22" cy="22"/>
            </a:xfrm>
            <a:custGeom>
              <a:avLst/>
              <a:gdLst>
                <a:gd name="T0" fmla="*/ 118 w 236"/>
                <a:gd name="T1" fmla="*/ 0 h 236"/>
                <a:gd name="T2" fmla="*/ 145 w 236"/>
                <a:gd name="T3" fmla="*/ 3 h 236"/>
                <a:gd name="T4" fmla="*/ 170 w 236"/>
                <a:gd name="T5" fmla="*/ 13 h 236"/>
                <a:gd name="T6" fmla="*/ 192 w 236"/>
                <a:gd name="T7" fmla="*/ 26 h 236"/>
                <a:gd name="T8" fmla="*/ 210 w 236"/>
                <a:gd name="T9" fmla="*/ 44 h 236"/>
                <a:gd name="T10" fmla="*/ 225 w 236"/>
                <a:gd name="T11" fmla="*/ 66 h 236"/>
                <a:gd name="T12" fmla="*/ 233 w 236"/>
                <a:gd name="T13" fmla="*/ 91 h 236"/>
                <a:gd name="T14" fmla="*/ 236 w 236"/>
                <a:gd name="T15" fmla="*/ 118 h 236"/>
                <a:gd name="T16" fmla="*/ 233 w 236"/>
                <a:gd name="T17" fmla="*/ 145 h 236"/>
                <a:gd name="T18" fmla="*/ 225 w 236"/>
                <a:gd name="T19" fmla="*/ 170 h 236"/>
                <a:gd name="T20" fmla="*/ 210 w 236"/>
                <a:gd name="T21" fmla="*/ 192 h 236"/>
                <a:gd name="T22" fmla="*/ 192 w 236"/>
                <a:gd name="T23" fmla="*/ 210 h 236"/>
                <a:gd name="T24" fmla="*/ 170 w 236"/>
                <a:gd name="T25" fmla="*/ 225 h 236"/>
                <a:gd name="T26" fmla="*/ 145 w 236"/>
                <a:gd name="T27" fmla="*/ 233 h 236"/>
                <a:gd name="T28" fmla="*/ 118 w 236"/>
                <a:gd name="T29" fmla="*/ 236 h 236"/>
                <a:gd name="T30" fmla="*/ 91 w 236"/>
                <a:gd name="T31" fmla="*/ 233 h 236"/>
                <a:gd name="T32" fmla="*/ 66 w 236"/>
                <a:gd name="T33" fmla="*/ 225 h 236"/>
                <a:gd name="T34" fmla="*/ 44 w 236"/>
                <a:gd name="T35" fmla="*/ 210 h 236"/>
                <a:gd name="T36" fmla="*/ 26 w 236"/>
                <a:gd name="T37" fmla="*/ 192 h 236"/>
                <a:gd name="T38" fmla="*/ 12 w 236"/>
                <a:gd name="T39" fmla="*/ 170 h 236"/>
                <a:gd name="T40" fmla="*/ 3 w 236"/>
                <a:gd name="T41" fmla="*/ 145 h 236"/>
                <a:gd name="T42" fmla="*/ 0 w 236"/>
                <a:gd name="T43" fmla="*/ 118 h 236"/>
                <a:gd name="T44" fmla="*/ 3 w 236"/>
                <a:gd name="T45" fmla="*/ 91 h 236"/>
                <a:gd name="T46" fmla="*/ 12 w 236"/>
                <a:gd name="T47" fmla="*/ 66 h 236"/>
                <a:gd name="T48" fmla="*/ 26 w 236"/>
                <a:gd name="T49" fmla="*/ 44 h 236"/>
                <a:gd name="T50" fmla="*/ 44 w 236"/>
                <a:gd name="T51" fmla="*/ 26 h 236"/>
                <a:gd name="T52" fmla="*/ 66 w 236"/>
                <a:gd name="T53" fmla="*/ 13 h 236"/>
                <a:gd name="T54" fmla="*/ 91 w 236"/>
                <a:gd name="T55" fmla="*/ 3 h 236"/>
                <a:gd name="T56" fmla="*/ 118 w 236"/>
                <a:gd name="T5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lnTo>
                    <a:pt x="145" y="3"/>
                  </a:lnTo>
                  <a:lnTo>
                    <a:pt x="170" y="13"/>
                  </a:lnTo>
                  <a:lnTo>
                    <a:pt x="192" y="26"/>
                  </a:lnTo>
                  <a:lnTo>
                    <a:pt x="210" y="44"/>
                  </a:lnTo>
                  <a:lnTo>
                    <a:pt x="225" y="66"/>
                  </a:lnTo>
                  <a:lnTo>
                    <a:pt x="233" y="91"/>
                  </a:lnTo>
                  <a:lnTo>
                    <a:pt x="236" y="118"/>
                  </a:lnTo>
                  <a:lnTo>
                    <a:pt x="233" y="145"/>
                  </a:lnTo>
                  <a:lnTo>
                    <a:pt x="225" y="170"/>
                  </a:lnTo>
                  <a:lnTo>
                    <a:pt x="210" y="192"/>
                  </a:lnTo>
                  <a:lnTo>
                    <a:pt x="192" y="210"/>
                  </a:lnTo>
                  <a:lnTo>
                    <a:pt x="170" y="225"/>
                  </a:lnTo>
                  <a:lnTo>
                    <a:pt x="145" y="233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6" y="225"/>
                  </a:lnTo>
                  <a:lnTo>
                    <a:pt x="44" y="210"/>
                  </a:lnTo>
                  <a:lnTo>
                    <a:pt x="26" y="192"/>
                  </a:lnTo>
                  <a:lnTo>
                    <a:pt x="12" y="170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2" y="66"/>
                  </a:lnTo>
                  <a:lnTo>
                    <a:pt x="26" y="44"/>
                  </a:lnTo>
                  <a:lnTo>
                    <a:pt x="44" y="26"/>
                  </a:lnTo>
                  <a:lnTo>
                    <a:pt x="66" y="13"/>
                  </a:lnTo>
                  <a:lnTo>
                    <a:pt x="91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BDD0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37"/>
            <p:cNvSpPr>
              <a:spLocks noEditPoints="1"/>
            </p:cNvSpPr>
            <p:nvPr/>
          </p:nvSpPr>
          <p:spPr bwMode="auto">
            <a:xfrm>
              <a:off x="3473" y="2327"/>
              <a:ext cx="11" cy="19"/>
            </a:xfrm>
            <a:custGeom>
              <a:avLst/>
              <a:gdLst>
                <a:gd name="T0" fmla="*/ 0 w 118"/>
                <a:gd name="T1" fmla="*/ 170 h 211"/>
                <a:gd name="T2" fmla="*/ 0 w 118"/>
                <a:gd name="T3" fmla="*/ 170 h 211"/>
                <a:gd name="T4" fmla="*/ 14 w 118"/>
                <a:gd name="T5" fmla="*/ 192 h 211"/>
                <a:gd name="T6" fmla="*/ 33 w 118"/>
                <a:gd name="T7" fmla="*/ 211 h 211"/>
                <a:gd name="T8" fmla="*/ 14 w 118"/>
                <a:gd name="T9" fmla="*/ 192 h 211"/>
                <a:gd name="T10" fmla="*/ 0 w 118"/>
                <a:gd name="T11" fmla="*/ 170 h 211"/>
                <a:gd name="T12" fmla="*/ 106 w 118"/>
                <a:gd name="T13" fmla="*/ 0 h 211"/>
                <a:gd name="T14" fmla="*/ 118 w 118"/>
                <a:gd name="T15" fmla="*/ 1 h 211"/>
                <a:gd name="T16" fmla="*/ 106 w 118"/>
                <a:gd name="T17" fmla="*/ 0 h 211"/>
                <a:gd name="T18" fmla="*/ 79 w 118"/>
                <a:gd name="T19" fmla="*/ 3 h 211"/>
                <a:gd name="T20" fmla="*/ 55 w 118"/>
                <a:gd name="T21" fmla="*/ 12 h 211"/>
                <a:gd name="T22" fmla="*/ 33 w 118"/>
                <a:gd name="T23" fmla="*/ 26 h 211"/>
                <a:gd name="T24" fmla="*/ 14 w 118"/>
                <a:gd name="T25" fmla="*/ 44 h 211"/>
                <a:gd name="T26" fmla="*/ 0 w 118"/>
                <a:gd name="T27" fmla="*/ 66 h 211"/>
                <a:gd name="T28" fmla="*/ 0 w 118"/>
                <a:gd name="T29" fmla="*/ 66 h 211"/>
                <a:gd name="T30" fmla="*/ 14 w 118"/>
                <a:gd name="T31" fmla="*/ 44 h 211"/>
                <a:gd name="T32" fmla="*/ 33 w 118"/>
                <a:gd name="T33" fmla="*/ 26 h 211"/>
                <a:gd name="T34" fmla="*/ 55 w 118"/>
                <a:gd name="T35" fmla="*/ 12 h 211"/>
                <a:gd name="T36" fmla="*/ 79 w 118"/>
                <a:gd name="T37" fmla="*/ 3 h 211"/>
                <a:gd name="T38" fmla="*/ 106 w 118"/>
                <a:gd name="T3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8" h="211">
                  <a:moveTo>
                    <a:pt x="0" y="170"/>
                  </a:moveTo>
                  <a:lnTo>
                    <a:pt x="0" y="170"/>
                  </a:lnTo>
                  <a:lnTo>
                    <a:pt x="14" y="192"/>
                  </a:lnTo>
                  <a:lnTo>
                    <a:pt x="33" y="211"/>
                  </a:lnTo>
                  <a:lnTo>
                    <a:pt x="14" y="192"/>
                  </a:lnTo>
                  <a:lnTo>
                    <a:pt x="0" y="170"/>
                  </a:lnTo>
                  <a:close/>
                  <a:moveTo>
                    <a:pt x="106" y="0"/>
                  </a:moveTo>
                  <a:lnTo>
                    <a:pt x="118" y="1"/>
                  </a:lnTo>
                  <a:lnTo>
                    <a:pt x="106" y="0"/>
                  </a:lnTo>
                  <a:lnTo>
                    <a:pt x="79" y="3"/>
                  </a:lnTo>
                  <a:lnTo>
                    <a:pt x="55" y="12"/>
                  </a:lnTo>
                  <a:lnTo>
                    <a:pt x="33" y="26"/>
                  </a:lnTo>
                  <a:lnTo>
                    <a:pt x="14" y="4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4" y="44"/>
                  </a:lnTo>
                  <a:lnTo>
                    <a:pt x="33" y="26"/>
                  </a:lnTo>
                  <a:lnTo>
                    <a:pt x="55" y="12"/>
                  </a:lnTo>
                  <a:lnTo>
                    <a:pt x="79" y="3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BC1C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3472" y="2333"/>
              <a:ext cx="1" cy="10"/>
            </a:xfrm>
            <a:custGeom>
              <a:avLst/>
              <a:gdLst>
                <a:gd name="T0" fmla="*/ 12 w 12"/>
                <a:gd name="T1" fmla="*/ 0 h 104"/>
                <a:gd name="T2" fmla="*/ 12 w 12"/>
                <a:gd name="T3" fmla="*/ 0 h 104"/>
                <a:gd name="T4" fmla="*/ 3 w 12"/>
                <a:gd name="T5" fmla="*/ 25 h 104"/>
                <a:gd name="T6" fmla="*/ 0 w 12"/>
                <a:gd name="T7" fmla="*/ 52 h 104"/>
                <a:gd name="T8" fmla="*/ 3 w 12"/>
                <a:gd name="T9" fmla="*/ 79 h 104"/>
                <a:gd name="T10" fmla="*/ 12 w 12"/>
                <a:gd name="T11" fmla="*/ 104 h 104"/>
                <a:gd name="T12" fmla="*/ 12 w 12"/>
                <a:gd name="T13" fmla="*/ 104 h 104"/>
                <a:gd name="T14" fmla="*/ 3 w 12"/>
                <a:gd name="T15" fmla="*/ 79 h 104"/>
                <a:gd name="T16" fmla="*/ 0 w 12"/>
                <a:gd name="T17" fmla="*/ 52 h 104"/>
                <a:gd name="T18" fmla="*/ 3 w 12"/>
                <a:gd name="T19" fmla="*/ 25 h 104"/>
                <a:gd name="T20" fmla="*/ 12 w 12"/>
                <a:gd name="T2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4">
                  <a:moveTo>
                    <a:pt x="12" y="0"/>
                  </a:moveTo>
                  <a:lnTo>
                    <a:pt x="12" y="0"/>
                  </a:lnTo>
                  <a:lnTo>
                    <a:pt x="3" y="25"/>
                  </a:lnTo>
                  <a:lnTo>
                    <a:pt x="0" y="52"/>
                  </a:lnTo>
                  <a:lnTo>
                    <a:pt x="3" y="79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3" y="79"/>
                  </a:lnTo>
                  <a:lnTo>
                    <a:pt x="0" y="52"/>
                  </a:lnTo>
                  <a:lnTo>
                    <a:pt x="3" y="2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3472" y="2327"/>
              <a:ext cx="15" cy="22"/>
            </a:xfrm>
            <a:custGeom>
              <a:avLst/>
              <a:gdLst>
                <a:gd name="T0" fmla="*/ 118 w 158"/>
                <a:gd name="T1" fmla="*/ 0 h 236"/>
                <a:gd name="T2" fmla="*/ 130 w 158"/>
                <a:gd name="T3" fmla="*/ 1 h 236"/>
                <a:gd name="T4" fmla="*/ 144 w 158"/>
                <a:gd name="T5" fmla="*/ 3 h 236"/>
                <a:gd name="T6" fmla="*/ 158 w 158"/>
                <a:gd name="T7" fmla="*/ 7 h 236"/>
                <a:gd name="T8" fmla="*/ 136 w 158"/>
                <a:gd name="T9" fmla="*/ 18 h 236"/>
                <a:gd name="T10" fmla="*/ 117 w 158"/>
                <a:gd name="T11" fmla="*/ 31 h 236"/>
                <a:gd name="T12" fmla="*/ 101 w 158"/>
                <a:gd name="T13" fmla="*/ 49 h 236"/>
                <a:gd name="T14" fmla="*/ 89 w 158"/>
                <a:gd name="T15" fmla="*/ 70 h 236"/>
                <a:gd name="T16" fmla="*/ 81 w 158"/>
                <a:gd name="T17" fmla="*/ 93 h 236"/>
                <a:gd name="T18" fmla="*/ 79 w 158"/>
                <a:gd name="T19" fmla="*/ 118 h 236"/>
                <a:gd name="T20" fmla="*/ 81 w 158"/>
                <a:gd name="T21" fmla="*/ 143 h 236"/>
                <a:gd name="T22" fmla="*/ 89 w 158"/>
                <a:gd name="T23" fmla="*/ 166 h 236"/>
                <a:gd name="T24" fmla="*/ 101 w 158"/>
                <a:gd name="T25" fmla="*/ 187 h 236"/>
                <a:gd name="T26" fmla="*/ 117 w 158"/>
                <a:gd name="T27" fmla="*/ 205 h 236"/>
                <a:gd name="T28" fmla="*/ 136 w 158"/>
                <a:gd name="T29" fmla="*/ 218 h 236"/>
                <a:gd name="T30" fmla="*/ 158 w 158"/>
                <a:gd name="T31" fmla="*/ 229 h 236"/>
                <a:gd name="T32" fmla="*/ 138 w 158"/>
                <a:gd name="T33" fmla="*/ 234 h 236"/>
                <a:gd name="T34" fmla="*/ 118 w 158"/>
                <a:gd name="T35" fmla="*/ 236 h 236"/>
                <a:gd name="T36" fmla="*/ 91 w 158"/>
                <a:gd name="T37" fmla="*/ 233 h 236"/>
                <a:gd name="T38" fmla="*/ 67 w 158"/>
                <a:gd name="T39" fmla="*/ 225 h 236"/>
                <a:gd name="T40" fmla="*/ 45 w 158"/>
                <a:gd name="T41" fmla="*/ 211 h 236"/>
                <a:gd name="T42" fmla="*/ 26 w 158"/>
                <a:gd name="T43" fmla="*/ 192 h 236"/>
                <a:gd name="T44" fmla="*/ 12 w 158"/>
                <a:gd name="T45" fmla="*/ 170 h 236"/>
                <a:gd name="T46" fmla="*/ 3 w 158"/>
                <a:gd name="T47" fmla="*/ 145 h 236"/>
                <a:gd name="T48" fmla="*/ 0 w 158"/>
                <a:gd name="T49" fmla="*/ 118 h 236"/>
                <a:gd name="T50" fmla="*/ 3 w 158"/>
                <a:gd name="T51" fmla="*/ 91 h 236"/>
                <a:gd name="T52" fmla="*/ 12 w 158"/>
                <a:gd name="T53" fmla="*/ 66 h 236"/>
                <a:gd name="T54" fmla="*/ 26 w 158"/>
                <a:gd name="T55" fmla="*/ 44 h 236"/>
                <a:gd name="T56" fmla="*/ 45 w 158"/>
                <a:gd name="T57" fmla="*/ 26 h 236"/>
                <a:gd name="T58" fmla="*/ 67 w 158"/>
                <a:gd name="T59" fmla="*/ 12 h 236"/>
                <a:gd name="T60" fmla="*/ 91 w 158"/>
                <a:gd name="T61" fmla="*/ 3 h 236"/>
                <a:gd name="T62" fmla="*/ 118 w 158"/>
                <a:gd name="T63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236">
                  <a:moveTo>
                    <a:pt x="118" y="0"/>
                  </a:moveTo>
                  <a:lnTo>
                    <a:pt x="130" y="1"/>
                  </a:lnTo>
                  <a:lnTo>
                    <a:pt x="144" y="3"/>
                  </a:lnTo>
                  <a:lnTo>
                    <a:pt x="158" y="7"/>
                  </a:lnTo>
                  <a:lnTo>
                    <a:pt x="136" y="18"/>
                  </a:lnTo>
                  <a:lnTo>
                    <a:pt x="117" y="31"/>
                  </a:lnTo>
                  <a:lnTo>
                    <a:pt x="101" y="49"/>
                  </a:lnTo>
                  <a:lnTo>
                    <a:pt x="89" y="70"/>
                  </a:lnTo>
                  <a:lnTo>
                    <a:pt x="81" y="93"/>
                  </a:lnTo>
                  <a:lnTo>
                    <a:pt x="79" y="118"/>
                  </a:lnTo>
                  <a:lnTo>
                    <a:pt x="81" y="143"/>
                  </a:lnTo>
                  <a:lnTo>
                    <a:pt x="89" y="166"/>
                  </a:lnTo>
                  <a:lnTo>
                    <a:pt x="101" y="187"/>
                  </a:lnTo>
                  <a:lnTo>
                    <a:pt x="117" y="205"/>
                  </a:lnTo>
                  <a:lnTo>
                    <a:pt x="136" y="218"/>
                  </a:lnTo>
                  <a:lnTo>
                    <a:pt x="158" y="229"/>
                  </a:lnTo>
                  <a:lnTo>
                    <a:pt x="138" y="234"/>
                  </a:lnTo>
                  <a:lnTo>
                    <a:pt x="118" y="236"/>
                  </a:lnTo>
                  <a:lnTo>
                    <a:pt x="91" y="233"/>
                  </a:lnTo>
                  <a:lnTo>
                    <a:pt x="67" y="225"/>
                  </a:lnTo>
                  <a:lnTo>
                    <a:pt x="45" y="211"/>
                  </a:lnTo>
                  <a:lnTo>
                    <a:pt x="26" y="192"/>
                  </a:lnTo>
                  <a:lnTo>
                    <a:pt x="12" y="170"/>
                  </a:lnTo>
                  <a:lnTo>
                    <a:pt x="3" y="145"/>
                  </a:lnTo>
                  <a:lnTo>
                    <a:pt x="0" y="118"/>
                  </a:lnTo>
                  <a:lnTo>
                    <a:pt x="3" y="91"/>
                  </a:lnTo>
                  <a:lnTo>
                    <a:pt x="12" y="66"/>
                  </a:lnTo>
                  <a:lnTo>
                    <a:pt x="26" y="44"/>
                  </a:lnTo>
                  <a:lnTo>
                    <a:pt x="45" y="26"/>
                  </a:lnTo>
                  <a:lnTo>
                    <a:pt x="67" y="12"/>
                  </a:lnTo>
                  <a:lnTo>
                    <a:pt x="91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A6BC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3577" y="2295"/>
              <a:ext cx="19" cy="7"/>
            </a:xfrm>
            <a:custGeom>
              <a:avLst/>
              <a:gdLst>
                <a:gd name="T0" fmla="*/ 159 w 208"/>
                <a:gd name="T1" fmla="*/ 0 h 76"/>
                <a:gd name="T2" fmla="*/ 184 w 208"/>
                <a:gd name="T3" fmla="*/ 2 h 76"/>
                <a:gd name="T4" fmla="*/ 208 w 208"/>
                <a:gd name="T5" fmla="*/ 6 h 76"/>
                <a:gd name="T6" fmla="*/ 184 w 208"/>
                <a:gd name="T7" fmla="*/ 2 h 76"/>
                <a:gd name="T8" fmla="*/ 159 w 208"/>
                <a:gd name="T9" fmla="*/ 0 h 76"/>
                <a:gd name="T10" fmla="*/ 128 w 208"/>
                <a:gd name="T11" fmla="*/ 3 h 76"/>
                <a:gd name="T12" fmla="*/ 97 w 208"/>
                <a:gd name="T13" fmla="*/ 10 h 76"/>
                <a:gd name="T14" fmla="*/ 69 w 208"/>
                <a:gd name="T15" fmla="*/ 21 h 76"/>
                <a:gd name="T16" fmla="*/ 43 w 208"/>
                <a:gd name="T17" fmla="*/ 37 h 76"/>
                <a:gd name="T18" fmla="*/ 20 w 208"/>
                <a:gd name="T19" fmla="*/ 55 h 76"/>
                <a:gd name="T20" fmla="*/ 0 w 208"/>
                <a:gd name="T21" fmla="*/ 76 h 76"/>
                <a:gd name="T22" fmla="*/ 0 w 208"/>
                <a:gd name="T23" fmla="*/ 76 h 76"/>
                <a:gd name="T24" fmla="*/ 20 w 208"/>
                <a:gd name="T25" fmla="*/ 55 h 76"/>
                <a:gd name="T26" fmla="*/ 43 w 208"/>
                <a:gd name="T27" fmla="*/ 37 h 76"/>
                <a:gd name="T28" fmla="*/ 69 w 208"/>
                <a:gd name="T29" fmla="*/ 21 h 76"/>
                <a:gd name="T30" fmla="*/ 97 w 208"/>
                <a:gd name="T31" fmla="*/ 9 h 76"/>
                <a:gd name="T32" fmla="*/ 128 w 208"/>
                <a:gd name="T33" fmla="*/ 3 h 76"/>
                <a:gd name="T34" fmla="*/ 159 w 208"/>
                <a:gd name="T3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76">
                  <a:moveTo>
                    <a:pt x="159" y="0"/>
                  </a:moveTo>
                  <a:lnTo>
                    <a:pt x="184" y="2"/>
                  </a:lnTo>
                  <a:lnTo>
                    <a:pt x="208" y="6"/>
                  </a:lnTo>
                  <a:lnTo>
                    <a:pt x="184" y="2"/>
                  </a:lnTo>
                  <a:lnTo>
                    <a:pt x="159" y="0"/>
                  </a:lnTo>
                  <a:lnTo>
                    <a:pt x="128" y="3"/>
                  </a:lnTo>
                  <a:lnTo>
                    <a:pt x="97" y="10"/>
                  </a:lnTo>
                  <a:lnTo>
                    <a:pt x="69" y="21"/>
                  </a:lnTo>
                  <a:lnTo>
                    <a:pt x="43" y="37"/>
                  </a:lnTo>
                  <a:lnTo>
                    <a:pt x="20" y="55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0" y="55"/>
                  </a:lnTo>
                  <a:lnTo>
                    <a:pt x="43" y="37"/>
                  </a:lnTo>
                  <a:lnTo>
                    <a:pt x="69" y="21"/>
                  </a:lnTo>
                  <a:lnTo>
                    <a:pt x="97" y="9"/>
                  </a:lnTo>
                  <a:lnTo>
                    <a:pt x="128" y="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BC1C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3574" y="2302"/>
              <a:ext cx="3" cy="6"/>
            </a:xfrm>
            <a:custGeom>
              <a:avLst/>
              <a:gdLst>
                <a:gd name="T0" fmla="*/ 35 w 35"/>
                <a:gd name="T1" fmla="*/ 0 h 62"/>
                <a:gd name="T2" fmla="*/ 35 w 35"/>
                <a:gd name="T3" fmla="*/ 0 h 62"/>
                <a:gd name="T4" fmla="*/ 15 w 35"/>
                <a:gd name="T5" fmla="*/ 30 h 62"/>
                <a:gd name="T6" fmla="*/ 0 w 35"/>
                <a:gd name="T7" fmla="*/ 62 h 62"/>
                <a:gd name="T8" fmla="*/ 15 w 35"/>
                <a:gd name="T9" fmla="*/ 30 h 62"/>
                <a:gd name="T10" fmla="*/ 35 w 35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62">
                  <a:moveTo>
                    <a:pt x="35" y="0"/>
                  </a:moveTo>
                  <a:lnTo>
                    <a:pt x="35" y="0"/>
                  </a:lnTo>
                  <a:lnTo>
                    <a:pt x="15" y="30"/>
                  </a:lnTo>
                  <a:lnTo>
                    <a:pt x="0" y="62"/>
                  </a:lnTo>
                  <a:lnTo>
                    <a:pt x="15" y="3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23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3573" y="2295"/>
              <a:ext cx="25" cy="38"/>
            </a:xfrm>
            <a:custGeom>
              <a:avLst/>
              <a:gdLst>
                <a:gd name="T0" fmla="*/ 205 w 277"/>
                <a:gd name="T1" fmla="*/ 0 h 410"/>
                <a:gd name="T2" fmla="*/ 230 w 277"/>
                <a:gd name="T3" fmla="*/ 2 h 410"/>
                <a:gd name="T4" fmla="*/ 254 w 277"/>
                <a:gd name="T5" fmla="*/ 6 h 410"/>
                <a:gd name="T6" fmla="*/ 277 w 277"/>
                <a:gd name="T7" fmla="*/ 14 h 410"/>
                <a:gd name="T8" fmla="*/ 245 w 277"/>
                <a:gd name="T9" fmla="*/ 28 h 410"/>
                <a:gd name="T10" fmla="*/ 217 w 277"/>
                <a:gd name="T11" fmla="*/ 49 h 410"/>
                <a:gd name="T12" fmla="*/ 193 w 277"/>
                <a:gd name="T13" fmla="*/ 73 h 410"/>
                <a:gd name="T14" fmla="*/ 172 w 277"/>
                <a:gd name="T15" fmla="*/ 102 h 410"/>
                <a:gd name="T16" fmla="*/ 157 w 277"/>
                <a:gd name="T17" fmla="*/ 134 h 410"/>
                <a:gd name="T18" fmla="*/ 147 w 277"/>
                <a:gd name="T19" fmla="*/ 168 h 410"/>
                <a:gd name="T20" fmla="*/ 144 w 277"/>
                <a:gd name="T21" fmla="*/ 205 h 410"/>
                <a:gd name="T22" fmla="*/ 147 w 277"/>
                <a:gd name="T23" fmla="*/ 241 h 410"/>
                <a:gd name="T24" fmla="*/ 157 w 277"/>
                <a:gd name="T25" fmla="*/ 276 h 410"/>
                <a:gd name="T26" fmla="*/ 172 w 277"/>
                <a:gd name="T27" fmla="*/ 308 h 410"/>
                <a:gd name="T28" fmla="*/ 193 w 277"/>
                <a:gd name="T29" fmla="*/ 336 h 410"/>
                <a:gd name="T30" fmla="*/ 217 w 277"/>
                <a:gd name="T31" fmla="*/ 360 h 410"/>
                <a:gd name="T32" fmla="*/ 245 w 277"/>
                <a:gd name="T33" fmla="*/ 381 h 410"/>
                <a:gd name="T34" fmla="*/ 277 w 277"/>
                <a:gd name="T35" fmla="*/ 396 h 410"/>
                <a:gd name="T36" fmla="*/ 254 w 277"/>
                <a:gd name="T37" fmla="*/ 403 h 410"/>
                <a:gd name="T38" fmla="*/ 230 w 277"/>
                <a:gd name="T39" fmla="*/ 407 h 410"/>
                <a:gd name="T40" fmla="*/ 205 w 277"/>
                <a:gd name="T41" fmla="*/ 410 h 410"/>
                <a:gd name="T42" fmla="*/ 172 w 277"/>
                <a:gd name="T43" fmla="*/ 406 h 410"/>
                <a:gd name="T44" fmla="*/ 140 w 277"/>
                <a:gd name="T45" fmla="*/ 399 h 410"/>
                <a:gd name="T46" fmla="*/ 111 w 277"/>
                <a:gd name="T47" fmla="*/ 387 h 410"/>
                <a:gd name="T48" fmla="*/ 84 w 277"/>
                <a:gd name="T49" fmla="*/ 370 h 410"/>
                <a:gd name="T50" fmla="*/ 61 w 277"/>
                <a:gd name="T51" fmla="*/ 349 h 410"/>
                <a:gd name="T52" fmla="*/ 40 w 277"/>
                <a:gd name="T53" fmla="*/ 326 h 410"/>
                <a:gd name="T54" fmla="*/ 23 w 277"/>
                <a:gd name="T55" fmla="*/ 299 h 410"/>
                <a:gd name="T56" fmla="*/ 10 w 277"/>
                <a:gd name="T57" fmla="*/ 270 h 410"/>
                <a:gd name="T58" fmla="*/ 3 w 277"/>
                <a:gd name="T59" fmla="*/ 238 h 410"/>
                <a:gd name="T60" fmla="*/ 0 w 277"/>
                <a:gd name="T61" fmla="*/ 205 h 410"/>
                <a:gd name="T62" fmla="*/ 3 w 277"/>
                <a:gd name="T63" fmla="*/ 170 h 410"/>
                <a:gd name="T64" fmla="*/ 11 w 277"/>
                <a:gd name="T65" fmla="*/ 138 h 410"/>
                <a:gd name="T66" fmla="*/ 26 w 277"/>
                <a:gd name="T67" fmla="*/ 106 h 410"/>
                <a:gd name="T68" fmla="*/ 46 w 277"/>
                <a:gd name="T69" fmla="*/ 76 h 410"/>
                <a:gd name="T70" fmla="*/ 66 w 277"/>
                <a:gd name="T71" fmla="*/ 55 h 410"/>
                <a:gd name="T72" fmla="*/ 89 w 277"/>
                <a:gd name="T73" fmla="*/ 37 h 410"/>
                <a:gd name="T74" fmla="*/ 115 w 277"/>
                <a:gd name="T75" fmla="*/ 21 h 410"/>
                <a:gd name="T76" fmla="*/ 143 w 277"/>
                <a:gd name="T77" fmla="*/ 10 h 410"/>
                <a:gd name="T78" fmla="*/ 174 w 277"/>
                <a:gd name="T79" fmla="*/ 3 h 410"/>
                <a:gd name="T80" fmla="*/ 205 w 277"/>
                <a:gd name="T8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7" h="410">
                  <a:moveTo>
                    <a:pt x="205" y="0"/>
                  </a:moveTo>
                  <a:lnTo>
                    <a:pt x="230" y="2"/>
                  </a:lnTo>
                  <a:lnTo>
                    <a:pt x="254" y="6"/>
                  </a:lnTo>
                  <a:lnTo>
                    <a:pt x="277" y="14"/>
                  </a:lnTo>
                  <a:lnTo>
                    <a:pt x="245" y="28"/>
                  </a:lnTo>
                  <a:lnTo>
                    <a:pt x="217" y="49"/>
                  </a:lnTo>
                  <a:lnTo>
                    <a:pt x="193" y="73"/>
                  </a:lnTo>
                  <a:lnTo>
                    <a:pt x="172" y="102"/>
                  </a:lnTo>
                  <a:lnTo>
                    <a:pt x="157" y="134"/>
                  </a:lnTo>
                  <a:lnTo>
                    <a:pt x="147" y="168"/>
                  </a:lnTo>
                  <a:lnTo>
                    <a:pt x="144" y="205"/>
                  </a:lnTo>
                  <a:lnTo>
                    <a:pt x="147" y="241"/>
                  </a:lnTo>
                  <a:lnTo>
                    <a:pt x="157" y="276"/>
                  </a:lnTo>
                  <a:lnTo>
                    <a:pt x="172" y="308"/>
                  </a:lnTo>
                  <a:lnTo>
                    <a:pt x="193" y="336"/>
                  </a:lnTo>
                  <a:lnTo>
                    <a:pt x="217" y="360"/>
                  </a:lnTo>
                  <a:lnTo>
                    <a:pt x="245" y="381"/>
                  </a:lnTo>
                  <a:lnTo>
                    <a:pt x="277" y="396"/>
                  </a:lnTo>
                  <a:lnTo>
                    <a:pt x="254" y="403"/>
                  </a:lnTo>
                  <a:lnTo>
                    <a:pt x="230" y="407"/>
                  </a:lnTo>
                  <a:lnTo>
                    <a:pt x="205" y="410"/>
                  </a:lnTo>
                  <a:lnTo>
                    <a:pt x="172" y="406"/>
                  </a:lnTo>
                  <a:lnTo>
                    <a:pt x="140" y="399"/>
                  </a:lnTo>
                  <a:lnTo>
                    <a:pt x="111" y="387"/>
                  </a:lnTo>
                  <a:lnTo>
                    <a:pt x="84" y="370"/>
                  </a:lnTo>
                  <a:lnTo>
                    <a:pt x="61" y="349"/>
                  </a:lnTo>
                  <a:lnTo>
                    <a:pt x="40" y="326"/>
                  </a:lnTo>
                  <a:lnTo>
                    <a:pt x="23" y="299"/>
                  </a:lnTo>
                  <a:lnTo>
                    <a:pt x="10" y="270"/>
                  </a:lnTo>
                  <a:lnTo>
                    <a:pt x="3" y="238"/>
                  </a:lnTo>
                  <a:lnTo>
                    <a:pt x="0" y="205"/>
                  </a:lnTo>
                  <a:lnTo>
                    <a:pt x="3" y="170"/>
                  </a:lnTo>
                  <a:lnTo>
                    <a:pt x="11" y="138"/>
                  </a:lnTo>
                  <a:lnTo>
                    <a:pt x="26" y="106"/>
                  </a:lnTo>
                  <a:lnTo>
                    <a:pt x="46" y="76"/>
                  </a:lnTo>
                  <a:lnTo>
                    <a:pt x="66" y="55"/>
                  </a:lnTo>
                  <a:lnTo>
                    <a:pt x="89" y="37"/>
                  </a:lnTo>
                  <a:lnTo>
                    <a:pt x="115" y="21"/>
                  </a:lnTo>
                  <a:lnTo>
                    <a:pt x="143" y="10"/>
                  </a:lnTo>
                  <a:lnTo>
                    <a:pt x="174" y="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79C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3598" y="2364"/>
              <a:ext cx="6" cy="1"/>
            </a:xfrm>
            <a:custGeom>
              <a:avLst/>
              <a:gdLst>
                <a:gd name="T0" fmla="*/ 0 w 65"/>
                <a:gd name="T1" fmla="*/ 0 h 13"/>
                <a:gd name="T2" fmla="*/ 17 w 65"/>
                <a:gd name="T3" fmla="*/ 7 h 13"/>
                <a:gd name="T4" fmla="*/ 36 w 65"/>
                <a:gd name="T5" fmla="*/ 12 h 13"/>
                <a:gd name="T6" fmla="*/ 55 w 65"/>
                <a:gd name="T7" fmla="*/ 13 h 13"/>
                <a:gd name="T8" fmla="*/ 65 w 65"/>
                <a:gd name="T9" fmla="*/ 13 h 13"/>
                <a:gd name="T10" fmla="*/ 55 w 65"/>
                <a:gd name="T11" fmla="*/ 13 h 13"/>
                <a:gd name="T12" fmla="*/ 36 w 65"/>
                <a:gd name="T13" fmla="*/ 12 h 13"/>
                <a:gd name="T14" fmla="*/ 17 w 65"/>
                <a:gd name="T15" fmla="*/ 7 h 13"/>
                <a:gd name="T16" fmla="*/ 0 w 6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">
                  <a:moveTo>
                    <a:pt x="0" y="0"/>
                  </a:moveTo>
                  <a:lnTo>
                    <a:pt x="17" y="7"/>
                  </a:lnTo>
                  <a:lnTo>
                    <a:pt x="36" y="12"/>
                  </a:lnTo>
                  <a:lnTo>
                    <a:pt x="55" y="13"/>
                  </a:lnTo>
                  <a:lnTo>
                    <a:pt x="65" y="13"/>
                  </a:lnTo>
                  <a:lnTo>
                    <a:pt x="55" y="13"/>
                  </a:lnTo>
                  <a:lnTo>
                    <a:pt x="36" y="12"/>
                  </a:lnTo>
                  <a:lnTo>
                    <a:pt x="17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3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3592" y="2343"/>
              <a:ext cx="15" cy="22"/>
            </a:xfrm>
            <a:custGeom>
              <a:avLst/>
              <a:gdLst>
                <a:gd name="T0" fmla="*/ 125 w 169"/>
                <a:gd name="T1" fmla="*/ 0 h 250"/>
                <a:gd name="T2" fmla="*/ 148 w 169"/>
                <a:gd name="T3" fmla="*/ 2 h 250"/>
                <a:gd name="T4" fmla="*/ 169 w 169"/>
                <a:gd name="T5" fmla="*/ 9 h 250"/>
                <a:gd name="T6" fmla="*/ 146 w 169"/>
                <a:gd name="T7" fmla="*/ 19 h 250"/>
                <a:gd name="T8" fmla="*/ 126 w 169"/>
                <a:gd name="T9" fmla="*/ 35 h 250"/>
                <a:gd name="T10" fmla="*/ 110 w 169"/>
                <a:gd name="T11" fmla="*/ 54 h 250"/>
                <a:gd name="T12" fmla="*/ 98 w 169"/>
                <a:gd name="T13" fmla="*/ 76 h 250"/>
                <a:gd name="T14" fmla="*/ 89 w 169"/>
                <a:gd name="T15" fmla="*/ 100 h 250"/>
                <a:gd name="T16" fmla="*/ 87 w 169"/>
                <a:gd name="T17" fmla="*/ 126 h 250"/>
                <a:gd name="T18" fmla="*/ 89 w 169"/>
                <a:gd name="T19" fmla="*/ 152 h 250"/>
                <a:gd name="T20" fmla="*/ 98 w 169"/>
                <a:gd name="T21" fmla="*/ 176 h 250"/>
                <a:gd name="T22" fmla="*/ 110 w 169"/>
                <a:gd name="T23" fmla="*/ 198 h 250"/>
                <a:gd name="T24" fmla="*/ 126 w 169"/>
                <a:gd name="T25" fmla="*/ 217 h 250"/>
                <a:gd name="T26" fmla="*/ 146 w 169"/>
                <a:gd name="T27" fmla="*/ 231 h 250"/>
                <a:gd name="T28" fmla="*/ 169 w 169"/>
                <a:gd name="T29" fmla="*/ 243 h 250"/>
                <a:gd name="T30" fmla="*/ 152 w 169"/>
                <a:gd name="T31" fmla="*/ 247 h 250"/>
                <a:gd name="T32" fmla="*/ 135 w 169"/>
                <a:gd name="T33" fmla="*/ 250 h 250"/>
                <a:gd name="T34" fmla="*/ 125 w 169"/>
                <a:gd name="T35" fmla="*/ 250 h 250"/>
                <a:gd name="T36" fmla="*/ 106 w 169"/>
                <a:gd name="T37" fmla="*/ 249 h 250"/>
                <a:gd name="T38" fmla="*/ 87 w 169"/>
                <a:gd name="T39" fmla="*/ 244 h 250"/>
                <a:gd name="T40" fmla="*/ 70 w 169"/>
                <a:gd name="T41" fmla="*/ 237 h 250"/>
                <a:gd name="T42" fmla="*/ 51 w 169"/>
                <a:gd name="T43" fmla="*/ 225 h 250"/>
                <a:gd name="T44" fmla="*/ 34 w 169"/>
                <a:gd name="T45" fmla="*/ 210 h 250"/>
                <a:gd name="T46" fmla="*/ 20 w 169"/>
                <a:gd name="T47" fmla="*/ 193 h 250"/>
                <a:gd name="T48" fmla="*/ 10 w 169"/>
                <a:gd name="T49" fmla="*/ 172 h 250"/>
                <a:gd name="T50" fmla="*/ 2 w 169"/>
                <a:gd name="T51" fmla="*/ 150 h 250"/>
                <a:gd name="T52" fmla="*/ 0 w 169"/>
                <a:gd name="T53" fmla="*/ 126 h 250"/>
                <a:gd name="T54" fmla="*/ 2 w 169"/>
                <a:gd name="T55" fmla="*/ 101 h 250"/>
                <a:gd name="T56" fmla="*/ 10 w 169"/>
                <a:gd name="T57" fmla="*/ 77 h 250"/>
                <a:gd name="T58" fmla="*/ 21 w 169"/>
                <a:gd name="T59" fmla="*/ 56 h 250"/>
                <a:gd name="T60" fmla="*/ 37 w 169"/>
                <a:gd name="T61" fmla="*/ 37 h 250"/>
                <a:gd name="T62" fmla="*/ 56 w 169"/>
                <a:gd name="T63" fmla="*/ 22 h 250"/>
                <a:gd name="T64" fmla="*/ 77 w 169"/>
                <a:gd name="T65" fmla="*/ 11 h 250"/>
                <a:gd name="T66" fmla="*/ 100 w 169"/>
                <a:gd name="T67" fmla="*/ 3 h 250"/>
                <a:gd name="T68" fmla="*/ 125 w 169"/>
                <a:gd name="T6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" h="250">
                  <a:moveTo>
                    <a:pt x="125" y="0"/>
                  </a:moveTo>
                  <a:lnTo>
                    <a:pt x="148" y="2"/>
                  </a:lnTo>
                  <a:lnTo>
                    <a:pt x="169" y="9"/>
                  </a:lnTo>
                  <a:lnTo>
                    <a:pt x="146" y="19"/>
                  </a:lnTo>
                  <a:lnTo>
                    <a:pt x="126" y="35"/>
                  </a:lnTo>
                  <a:lnTo>
                    <a:pt x="110" y="54"/>
                  </a:lnTo>
                  <a:lnTo>
                    <a:pt x="98" y="76"/>
                  </a:lnTo>
                  <a:lnTo>
                    <a:pt x="89" y="100"/>
                  </a:lnTo>
                  <a:lnTo>
                    <a:pt x="87" y="126"/>
                  </a:lnTo>
                  <a:lnTo>
                    <a:pt x="89" y="152"/>
                  </a:lnTo>
                  <a:lnTo>
                    <a:pt x="98" y="176"/>
                  </a:lnTo>
                  <a:lnTo>
                    <a:pt x="110" y="198"/>
                  </a:lnTo>
                  <a:lnTo>
                    <a:pt x="126" y="217"/>
                  </a:lnTo>
                  <a:lnTo>
                    <a:pt x="146" y="231"/>
                  </a:lnTo>
                  <a:lnTo>
                    <a:pt x="169" y="243"/>
                  </a:lnTo>
                  <a:lnTo>
                    <a:pt x="152" y="247"/>
                  </a:lnTo>
                  <a:lnTo>
                    <a:pt x="135" y="250"/>
                  </a:lnTo>
                  <a:lnTo>
                    <a:pt x="125" y="250"/>
                  </a:lnTo>
                  <a:lnTo>
                    <a:pt x="106" y="249"/>
                  </a:lnTo>
                  <a:lnTo>
                    <a:pt x="87" y="244"/>
                  </a:lnTo>
                  <a:lnTo>
                    <a:pt x="70" y="237"/>
                  </a:lnTo>
                  <a:lnTo>
                    <a:pt x="51" y="225"/>
                  </a:lnTo>
                  <a:lnTo>
                    <a:pt x="34" y="210"/>
                  </a:lnTo>
                  <a:lnTo>
                    <a:pt x="20" y="193"/>
                  </a:lnTo>
                  <a:lnTo>
                    <a:pt x="10" y="172"/>
                  </a:lnTo>
                  <a:lnTo>
                    <a:pt x="2" y="150"/>
                  </a:lnTo>
                  <a:lnTo>
                    <a:pt x="0" y="126"/>
                  </a:lnTo>
                  <a:lnTo>
                    <a:pt x="2" y="101"/>
                  </a:lnTo>
                  <a:lnTo>
                    <a:pt x="10" y="77"/>
                  </a:lnTo>
                  <a:lnTo>
                    <a:pt x="21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7" y="11"/>
                  </a:lnTo>
                  <a:lnTo>
                    <a:pt x="100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EC69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3363" y="2168"/>
              <a:ext cx="111" cy="96"/>
            </a:xfrm>
            <a:custGeom>
              <a:avLst/>
              <a:gdLst>
                <a:gd name="T0" fmla="*/ 1218 w 1218"/>
                <a:gd name="T1" fmla="*/ 0 h 1059"/>
                <a:gd name="T2" fmla="*/ 1104 w 1218"/>
                <a:gd name="T3" fmla="*/ 8 h 1059"/>
                <a:gd name="T4" fmla="*/ 1003 w 1218"/>
                <a:gd name="T5" fmla="*/ 33 h 1059"/>
                <a:gd name="T6" fmla="*/ 911 w 1218"/>
                <a:gd name="T7" fmla="*/ 72 h 1059"/>
                <a:gd name="T8" fmla="*/ 829 w 1218"/>
                <a:gd name="T9" fmla="*/ 123 h 1059"/>
                <a:gd name="T10" fmla="*/ 758 w 1218"/>
                <a:gd name="T11" fmla="*/ 185 h 1059"/>
                <a:gd name="T12" fmla="*/ 683 w 1218"/>
                <a:gd name="T13" fmla="*/ 226 h 1059"/>
                <a:gd name="T14" fmla="*/ 602 w 1218"/>
                <a:gd name="T15" fmla="*/ 253 h 1059"/>
                <a:gd name="T16" fmla="*/ 529 w 1218"/>
                <a:gd name="T17" fmla="*/ 295 h 1059"/>
                <a:gd name="T18" fmla="*/ 461 w 1218"/>
                <a:gd name="T19" fmla="*/ 356 h 1059"/>
                <a:gd name="T20" fmla="*/ 397 w 1218"/>
                <a:gd name="T21" fmla="*/ 440 h 1059"/>
                <a:gd name="T22" fmla="*/ 340 w 1218"/>
                <a:gd name="T23" fmla="*/ 541 h 1059"/>
                <a:gd name="T24" fmla="*/ 293 w 1218"/>
                <a:gd name="T25" fmla="*/ 662 h 1059"/>
                <a:gd name="T26" fmla="*/ 258 w 1218"/>
                <a:gd name="T27" fmla="*/ 786 h 1059"/>
                <a:gd name="T28" fmla="*/ 245 w 1218"/>
                <a:gd name="T29" fmla="*/ 844 h 1059"/>
                <a:gd name="T30" fmla="*/ 245 w 1218"/>
                <a:gd name="T31" fmla="*/ 844 h 1059"/>
                <a:gd name="T32" fmla="*/ 450 w 1218"/>
                <a:gd name="T33" fmla="*/ 884 h 1059"/>
                <a:gd name="T34" fmla="*/ 441 w 1218"/>
                <a:gd name="T35" fmla="*/ 956 h 1059"/>
                <a:gd name="T36" fmla="*/ 434 w 1218"/>
                <a:gd name="T37" fmla="*/ 1011 h 1059"/>
                <a:gd name="T38" fmla="*/ 432 w 1218"/>
                <a:gd name="T39" fmla="*/ 1047 h 1059"/>
                <a:gd name="T40" fmla="*/ 431 w 1218"/>
                <a:gd name="T41" fmla="*/ 1059 h 1059"/>
                <a:gd name="T42" fmla="*/ 0 w 1218"/>
                <a:gd name="T43" fmla="*/ 1057 h 1059"/>
                <a:gd name="T44" fmla="*/ 1 w 1218"/>
                <a:gd name="T45" fmla="*/ 1039 h 1059"/>
                <a:gd name="T46" fmla="*/ 3 w 1218"/>
                <a:gd name="T47" fmla="*/ 1004 h 1059"/>
                <a:gd name="T48" fmla="*/ 8 w 1218"/>
                <a:gd name="T49" fmla="*/ 955 h 1059"/>
                <a:gd name="T50" fmla="*/ 17 w 1218"/>
                <a:gd name="T51" fmla="*/ 893 h 1059"/>
                <a:gd name="T52" fmla="*/ 29 w 1218"/>
                <a:gd name="T53" fmla="*/ 823 h 1059"/>
                <a:gd name="T54" fmla="*/ 45 w 1218"/>
                <a:gd name="T55" fmla="*/ 745 h 1059"/>
                <a:gd name="T56" fmla="*/ 67 w 1218"/>
                <a:gd name="T57" fmla="*/ 660 h 1059"/>
                <a:gd name="T58" fmla="*/ 95 w 1218"/>
                <a:gd name="T59" fmla="*/ 574 h 1059"/>
                <a:gd name="T60" fmla="*/ 129 w 1218"/>
                <a:gd name="T61" fmla="*/ 486 h 1059"/>
                <a:gd name="T62" fmla="*/ 171 w 1218"/>
                <a:gd name="T63" fmla="*/ 398 h 1059"/>
                <a:gd name="T64" fmla="*/ 221 w 1218"/>
                <a:gd name="T65" fmla="*/ 315 h 1059"/>
                <a:gd name="T66" fmla="*/ 279 w 1218"/>
                <a:gd name="T67" fmla="*/ 236 h 1059"/>
                <a:gd name="T68" fmla="*/ 347 w 1218"/>
                <a:gd name="T69" fmla="*/ 165 h 1059"/>
                <a:gd name="T70" fmla="*/ 425 w 1218"/>
                <a:gd name="T71" fmla="*/ 105 h 1059"/>
                <a:gd name="T72" fmla="*/ 513 w 1218"/>
                <a:gd name="T73" fmla="*/ 55 h 1059"/>
                <a:gd name="T74" fmla="*/ 613 w 1218"/>
                <a:gd name="T75" fmla="*/ 21 h 1059"/>
                <a:gd name="T76" fmla="*/ 726 w 1218"/>
                <a:gd name="T77" fmla="*/ 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8" h="1059">
                  <a:moveTo>
                    <a:pt x="787" y="0"/>
                  </a:moveTo>
                  <a:lnTo>
                    <a:pt x="1218" y="0"/>
                  </a:lnTo>
                  <a:lnTo>
                    <a:pt x="1161" y="2"/>
                  </a:lnTo>
                  <a:lnTo>
                    <a:pt x="1104" y="8"/>
                  </a:lnTo>
                  <a:lnTo>
                    <a:pt x="1052" y="19"/>
                  </a:lnTo>
                  <a:lnTo>
                    <a:pt x="1003" y="33"/>
                  </a:lnTo>
                  <a:lnTo>
                    <a:pt x="956" y="51"/>
                  </a:lnTo>
                  <a:lnTo>
                    <a:pt x="911" y="72"/>
                  </a:lnTo>
                  <a:lnTo>
                    <a:pt x="869" y="96"/>
                  </a:lnTo>
                  <a:lnTo>
                    <a:pt x="829" y="123"/>
                  </a:lnTo>
                  <a:lnTo>
                    <a:pt x="792" y="153"/>
                  </a:lnTo>
                  <a:lnTo>
                    <a:pt x="758" y="185"/>
                  </a:lnTo>
                  <a:lnTo>
                    <a:pt x="725" y="219"/>
                  </a:lnTo>
                  <a:lnTo>
                    <a:pt x="683" y="226"/>
                  </a:lnTo>
                  <a:lnTo>
                    <a:pt x="641" y="237"/>
                  </a:lnTo>
                  <a:lnTo>
                    <a:pt x="602" y="253"/>
                  </a:lnTo>
                  <a:lnTo>
                    <a:pt x="564" y="272"/>
                  </a:lnTo>
                  <a:lnTo>
                    <a:pt x="529" y="295"/>
                  </a:lnTo>
                  <a:lnTo>
                    <a:pt x="495" y="322"/>
                  </a:lnTo>
                  <a:lnTo>
                    <a:pt x="461" y="356"/>
                  </a:lnTo>
                  <a:lnTo>
                    <a:pt x="427" y="396"/>
                  </a:lnTo>
                  <a:lnTo>
                    <a:pt x="397" y="440"/>
                  </a:lnTo>
                  <a:lnTo>
                    <a:pt x="367" y="488"/>
                  </a:lnTo>
                  <a:lnTo>
                    <a:pt x="340" y="541"/>
                  </a:lnTo>
                  <a:lnTo>
                    <a:pt x="316" y="599"/>
                  </a:lnTo>
                  <a:lnTo>
                    <a:pt x="293" y="662"/>
                  </a:lnTo>
                  <a:lnTo>
                    <a:pt x="273" y="725"/>
                  </a:lnTo>
                  <a:lnTo>
                    <a:pt x="258" y="786"/>
                  </a:lnTo>
                  <a:lnTo>
                    <a:pt x="245" y="844"/>
                  </a:lnTo>
                  <a:lnTo>
                    <a:pt x="245" y="844"/>
                  </a:lnTo>
                  <a:lnTo>
                    <a:pt x="245" y="844"/>
                  </a:lnTo>
                  <a:lnTo>
                    <a:pt x="245" y="844"/>
                  </a:lnTo>
                  <a:lnTo>
                    <a:pt x="458" y="844"/>
                  </a:lnTo>
                  <a:lnTo>
                    <a:pt x="450" y="884"/>
                  </a:lnTo>
                  <a:lnTo>
                    <a:pt x="445" y="922"/>
                  </a:lnTo>
                  <a:lnTo>
                    <a:pt x="441" y="956"/>
                  </a:lnTo>
                  <a:lnTo>
                    <a:pt x="437" y="985"/>
                  </a:lnTo>
                  <a:lnTo>
                    <a:pt x="434" y="1011"/>
                  </a:lnTo>
                  <a:lnTo>
                    <a:pt x="433" y="1031"/>
                  </a:lnTo>
                  <a:lnTo>
                    <a:pt x="432" y="1047"/>
                  </a:lnTo>
                  <a:lnTo>
                    <a:pt x="431" y="1056"/>
                  </a:lnTo>
                  <a:lnTo>
                    <a:pt x="431" y="1059"/>
                  </a:lnTo>
                  <a:lnTo>
                    <a:pt x="0" y="1059"/>
                  </a:lnTo>
                  <a:lnTo>
                    <a:pt x="0" y="1057"/>
                  </a:lnTo>
                  <a:lnTo>
                    <a:pt x="0" y="1050"/>
                  </a:lnTo>
                  <a:lnTo>
                    <a:pt x="1" y="1039"/>
                  </a:lnTo>
                  <a:lnTo>
                    <a:pt x="2" y="1023"/>
                  </a:lnTo>
                  <a:lnTo>
                    <a:pt x="3" y="1004"/>
                  </a:lnTo>
                  <a:lnTo>
                    <a:pt x="5" y="981"/>
                  </a:lnTo>
                  <a:lnTo>
                    <a:pt x="8" y="955"/>
                  </a:lnTo>
                  <a:lnTo>
                    <a:pt x="13" y="926"/>
                  </a:lnTo>
                  <a:lnTo>
                    <a:pt x="17" y="893"/>
                  </a:lnTo>
                  <a:lnTo>
                    <a:pt x="22" y="860"/>
                  </a:lnTo>
                  <a:lnTo>
                    <a:pt x="29" y="823"/>
                  </a:lnTo>
                  <a:lnTo>
                    <a:pt x="37" y="785"/>
                  </a:lnTo>
                  <a:lnTo>
                    <a:pt x="45" y="745"/>
                  </a:lnTo>
                  <a:lnTo>
                    <a:pt x="56" y="703"/>
                  </a:lnTo>
                  <a:lnTo>
                    <a:pt x="67" y="660"/>
                  </a:lnTo>
                  <a:lnTo>
                    <a:pt x="81" y="617"/>
                  </a:lnTo>
                  <a:lnTo>
                    <a:pt x="95" y="574"/>
                  </a:lnTo>
                  <a:lnTo>
                    <a:pt x="111" y="530"/>
                  </a:lnTo>
                  <a:lnTo>
                    <a:pt x="129" y="486"/>
                  </a:lnTo>
                  <a:lnTo>
                    <a:pt x="149" y="442"/>
                  </a:lnTo>
                  <a:lnTo>
                    <a:pt x="171" y="398"/>
                  </a:lnTo>
                  <a:lnTo>
                    <a:pt x="195" y="356"/>
                  </a:lnTo>
                  <a:lnTo>
                    <a:pt x="221" y="315"/>
                  </a:lnTo>
                  <a:lnTo>
                    <a:pt x="248" y="275"/>
                  </a:lnTo>
                  <a:lnTo>
                    <a:pt x="279" y="236"/>
                  </a:lnTo>
                  <a:lnTo>
                    <a:pt x="312" y="200"/>
                  </a:lnTo>
                  <a:lnTo>
                    <a:pt x="347" y="165"/>
                  </a:lnTo>
                  <a:lnTo>
                    <a:pt x="384" y="134"/>
                  </a:lnTo>
                  <a:lnTo>
                    <a:pt x="425" y="105"/>
                  </a:lnTo>
                  <a:lnTo>
                    <a:pt x="468" y="78"/>
                  </a:lnTo>
                  <a:lnTo>
                    <a:pt x="513" y="55"/>
                  </a:lnTo>
                  <a:lnTo>
                    <a:pt x="562" y="37"/>
                  </a:lnTo>
                  <a:lnTo>
                    <a:pt x="613" y="21"/>
                  </a:lnTo>
                  <a:lnTo>
                    <a:pt x="668" y="9"/>
                  </a:lnTo>
                  <a:lnTo>
                    <a:pt x="726" y="2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23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3385" y="2188"/>
              <a:ext cx="44" cy="57"/>
            </a:xfrm>
            <a:custGeom>
              <a:avLst/>
              <a:gdLst>
                <a:gd name="T0" fmla="*/ 480 w 480"/>
                <a:gd name="T1" fmla="*/ 0 h 625"/>
                <a:gd name="T2" fmla="*/ 439 w 480"/>
                <a:gd name="T3" fmla="*/ 52 h 625"/>
                <a:gd name="T4" fmla="*/ 400 w 480"/>
                <a:gd name="T5" fmla="*/ 106 h 625"/>
                <a:gd name="T6" fmla="*/ 366 w 480"/>
                <a:gd name="T7" fmla="*/ 163 h 625"/>
                <a:gd name="T8" fmla="*/ 336 w 480"/>
                <a:gd name="T9" fmla="*/ 223 h 625"/>
                <a:gd name="T10" fmla="*/ 310 w 480"/>
                <a:gd name="T11" fmla="*/ 283 h 625"/>
                <a:gd name="T12" fmla="*/ 286 w 480"/>
                <a:gd name="T13" fmla="*/ 343 h 625"/>
                <a:gd name="T14" fmla="*/ 266 w 480"/>
                <a:gd name="T15" fmla="*/ 403 h 625"/>
                <a:gd name="T16" fmla="*/ 248 w 480"/>
                <a:gd name="T17" fmla="*/ 461 h 625"/>
                <a:gd name="T18" fmla="*/ 234 w 480"/>
                <a:gd name="T19" fmla="*/ 519 h 625"/>
                <a:gd name="T20" fmla="*/ 222 w 480"/>
                <a:gd name="T21" fmla="*/ 573 h 625"/>
                <a:gd name="T22" fmla="*/ 213 w 480"/>
                <a:gd name="T23" fmla="*/ 625 h 625"/>
                <a:gd name="T24" fmla="*/ 0 w 480"/>
                <a:gd name="T25" fmla="*/ 625 h 625"/>
                <a:gd name="T26" fmla="*/ 13 w 480"/>
                <a:gd name="T27" fmla="*/ 567 h 625"/>
                <a:gd name="T28" fmla="*/ 28 w 480"/>
                <a:gd name="T29" fmla="*/ 506 h 625"/>
                <a:gd name="T30" fmla="*/ 48 w 480"/>
                <a:gd name="T31" fmla="*/ 443 h 625"/>
                <a:gd name="T32" fmla="*/ 71 w 480"/>
                <a:gd name="T33" fmla="*/ 380 h 625"/>
                <a:gd name="T34" fmla="*/ 95 w 480"/>
                <a:gd name="T35" fmla="*/ 322 h 625"/>
                <a:gd name="T36" fmla="*/ 122 w 480"/>
                <a:gd name="T37" fmla="*/ 269 h 625"/>
                <a:gd name="T38" fmla="*/ 152 w 480"/>
                <a:gd name="T39" fmla="*/ 221 h 625"/>
                <a:gd name="T40" fmla="*/ 182 w 480"/>
                <a:gd name="T41" fmla="*/ 177 h 625"/>
                <a:gd name="T42" fmla="*/ 216 w 480"/>
                <a:gd name="T43" fmla="*/ 137 h 625"/>
                <a:gd name="T44" fmla="*/ 250 w 480"/>
                <a:gd name="T45" fmla="*/ 103 h 625"/>
                <a:gd name="T46" fmla="*/ 284 w 480"/>
                <a:gd name="T47" fmla="*/ 76 h 625"/>
                <a:gd name="T48" fmla="*/ 319 w 480"/>
                <a:gd name="T49" fmla="*/ 53 h 625"/>
                <a:gd name="T50" fmla="*/ 357 w 480"/>
                <a:gd name="T51" fmla="*/ 34 h 625"/>
                <a:gd name="T52" fmla="*/ 396 w 480"/>
                <a:gd name="T53" fmla="*/ 18 h 625"/>
                <a:gd name="T54" fmla="*/ 438 w 480"/>
                <a:gd name="T55" fmla="*/ 7 h 625"/>
                <a:gd name="T56" fmla="*/ 480 w 480"/>
                <a:gd name="T5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0" h="625">
                  <a:moveTo>
                    <a:pt x="480" y="0"/>
                  </a:moveTo>
                  <a:lnTo>
                    <a:pt x="439" y="52"/>
                  </a:lnTo>
                  <a:lnTo>
                    <a:pt x="400" y="106"/>
                  </a:lnTo>
                  <a:lnTo>
                    <a:pt x="366" y="163"/>
                  </a:lnTo>
                  <a:lnTo>
                    <a:pt x="336" y="223"/>
                  </a:lnTo>
                  <a:lnTo>
                    <a:pt x="310" y="283"/>
                  </a:lnTo>
                  <a:lnTo>
                    <a:pt x="286" y="343"/>
                  </a:lnTo>
                  <a:lnTo>
                    <a:pt x="266" y="403"/>
                  </a:lnTo>
                  <a:lnTo>
                    <a:pt x="248" y="461"/>
                  </a:lnTo>
                  <a:lnTo>
                    <a:pt x="234" y="519"/>
                  </a:lnTo>
                  <a:lnTo>
                    <a:pt x="222" y="573"/>
                  </a:lnTo>
                  <a:lnTo>
                    <a:pt x="213" y="625"/>
                  </a:lnTo>
                  <a:lnTo>
                    <a:pt x="0" y="625"/>
                  </a:lnTo>
                  <a:lnTo>
                    <a:pt x="13" y="567"/>
                  </a:lnTo>
                  <a:lnTo>
                    <a:pt x="28" y="506"/>
                  </a:lnTo>
                  <a:lnTo>
                    <a:pt x="48" y="443"/>
                  </a:lnTo>
                  <a:lnTo>
                    <a:pt x="71" y="380"/>
                  </a:lnTo>
                  <a:lnTo>
                    <a:pt x="95" y="322"/>
                  </a:lnTo>
                  <a:lnTo>
                    <a:pt x="122" y="269"/>
                  </a:lnTo>
                  <a:lnTo>
                    <a:pt x="152" y="221"/>
                  </a:lnTo>
                  <a:lnTo>
                    <a:pt x="182" y="177"/>
                  </a:lnTo>
                  <a:lnTo>
                    <a:pt x="216" y="137"/>
                  </a:lnTo>
                  <a:lnTo>
                    <a:pt x="250" y="103"/>
                  </a:lnTo>
                  <a:lnTo>
                    <a:pt x="284" y="76"/>
                  </a:lnTo>
                  <a:lnTo>
                    <a:pt x="319" y="53"/>
                  </a:lnTo>
                  <a:lnTo>
                    <a:pt x="357" y="34"/>
                  </a:lnTo>
                  <a:lnTo>
                    <a:pt x="396" y="18"/>
                  </a:lnTo>
                  <a:lnTo>
                    <a:pt x="438" y="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92FF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47"/>
            <p:cNvSpPr>
              <a:spLocks noChangeArrowheads="1"/>
            </p:cNvSpPr>
            <p:nvPr/>
          </p:nvSpPr>
          <p:spPr bwMode="auto">
            <a:xfrm>
              <a:off x="3446" y="2385"/>
              <a:ext cx="74" cy="25"/>
            </a:xfrm>
            <a:prstGeom prst="rect">
              <a:avLst/>
            </a:prstGeom>
            <a:solidFill>
              <a:srgbClr val="BDD0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48"/>
            <p:cNvSpPr>
              <a:spLocks noChangeArrowheads="1"/>
            </p:cNvSpPr>
            <p:nvPr/>
          </p:nvSpPr>
          <p:spPr bwMode="auto">
            <a:xfrm>
              <a:off x="3446" y="2398"/>
              <a:ext cx="1" cy="12"/>
            </a:xfrm>
            <a:prstGeom prst="rect">
              <a:avLst/>
            </a:prstGeom>
            <a:solidFill>
              <a:srgbClr val="E8EFE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3446" y="2385"/>
              <a:ext cx="16" cy="13"/>
            </a:xfrm>
            <a:custGeom>
              <a:avLst/>
              <a:gdLst>
                <a:gd name="T0" fmla="*/ 0 w 170"/>
                <a:gd name="T1" fmla="*/ 0 h 136"/>
                <a:gd name="T2" fmla="*/ 170 w 170"/>
                <a:gd name="T3" fmla="*/ 0 h 136"/>
                <a:gd name="T4" fmla="*/ 170 w 170"/>
                <a:gd name="T5" fmla="*/ 0 h 136"/>
                <a:gd name="T6" fmla="*/ 0 w 170"/>
                <a:gd name="T7" fmla="*/ 0 h 136"/>
                <a:gd name="T8" fmla="*/ 0 w 170"/>
                <a:gd name="T9" fmla="*/ 136 h 136"/>
                <a:gd name="T10" fmla="*/ 0 w 170"/>
                <a:gd name="T11" fmla="*/ 136 h 136"/>
                <a:gd name="T12" fmla="*/ 0 w 170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36">
                  <a:moveTo>
                    <a:pt x="0" y="0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0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1C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3446" y="2385"/>
              <a:ext cx="28" cy="25"/>
            </a:xfrm>
            <a:custGeom>
              <a:avLst/>
              <a:gdLst>
                <a:gd name="T0" fmla="*/ 0 w 308"/>
                <a:gd name="T1" fmla="*/ 0 h 272"/>
                <a:gd name="T2" fmla="*/ 170 w 308"/>
                <a:gd name="T3" fmla="*/ 0 h 272"/>
                <a:gd name="T4" fmla="*/ 168 w 308"/>
                <a:gd name="T5" fmla="*/ 19 h 272"/>
                <a:gd name="T6" fmla="*/ 167 w 308"/>
                <a:gd name="T7" fmla="*/ 40 h 272"/>
                <a:gd name="T8" fmla="*/ 167 w 308"/>
                <a:gd name="T9" fmla="*/ 63 h 272"/>
                <a:gd name="T10" fmla="*/ 169 w 308"/>
                <a:gd name="T11" fmla="*/ 86 h 272"/>
                <a:gd name="T12" fmla="*/ 174 w 308"/>
                <a:gd name="T13" fmla="*/ 111 h 272"/>
                <a:gd name="T14" fmla="*/ 181 w 308"/>
                <a:gd name="T15" fmla="*/ 135 h 272"/>
                <a:gd name="T16" fmla="*/ 192 w 308"/>
                <a:gd name="T17" fmla="*/ 160 h 272"/>
                <a:gd name="T18" fmla="*/ 206 w 308"/>
                <a:gd name="T19" fmla="*/ 185 h 272"/>
                <a:gd name="T20" fmla="*/ 224 w 308"/>
                <a:gd name="T21" fmla="*/ 209 h 272"/>
                <a:gd name="T22" fmla="*/ 247 w 308"/>
                <a:gd name="T23" fmla="*/ 231 h 272"/>
                <a:gd name="T24" fmla="*/ 274 w 308"/>
                <a:gd name="T25" fmla="*/ 252 h 272"/>
                <a:gd name="T26" fmla="*/ 308 w 308"/>
                <a:gd name="T27" fmla="*/ 272 h 272"/>
                <a:gd name="T28" fmla="*/ 0 w 308"/>
                <a:gd name="T29" fmla="*/ 272 h 272"/>
                <a:gd name="T30" fmla="*/ 0 w 308"/>
                <a:gd name="T3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272">
                  <a:moveTo>
                    <a:pt x="0" y="0"/>
                  </a:moveTo>
                  <a:lnTo>
                    <a:pt x="170" y="0"/>
                  </a:lnTo>
                  <a:lnTo>
                    <a:pt x="168" y="19"/>
                  </a:lnTo>
                  <a:lnTo>
                    <a:pt x="167" y="40"/>
                  </a:lnTo>
                  <a:lnTo>
                    <a:pt x="167" y="63"/>
                  </a:lnTo>
                  <a:lnTo>
                    <a:pt x="169" y="86"/>
                  </a:lnTo>
                  <a:lnTo>
                    <a:pt x="174" y="111"/>
                  </a:lnTo>
                  <a:lnTo>
                    <a:pt x="181" y="135"/>
                  </a:lnTo>
                  <a:lnTo>
                    <a:pt x="192" y="160"/>
                  </a:lnTo>
                  <a:lnTo>
                    <a:pt x="206" y="185"/>
                  </a:lnTo>
                  <a:lnTo>
                    <a:pt x="224" y="209"/>
                  </a:lnTo>
                  <a:lnTo>
                    <a:pt x="247" y="231"/>
                  </a:lnTo>
                  <a:lnTo>
                    <a:pt x="274" y="252"/>
                  </a:lnTo>
                  <a:lnTo>
                    <a:pt x="308" y="272"/>
                  </a:lnTo>
                  <a:lnTo>
                    <a:pt x="0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C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Freeform 55">
            <a:extLst>
              <a:ext uri="{FF2B5EF4-FFF2-40B4-BE49-F238E27FC236}">
                <a16:creationId xmlns:a16="http://schemas.microsoft.com/office/drawing/2014/main" id="{27EEBBF1-63B8-E3F6-E368-10538ACFFB3C}"/>
              </a:ext>
            </a:extLst>
          </p:cNvPr>
          <p:cNvSpPr>
            <a:spLocks/>
          </p:cNvSpPr>
          <p:nvPr/>
        </p:nvSpPr>
        <p:spPr bwMode="auto">
          <a:xfrm>
            <a:off x="3091886" y="768587"/>
            <a:ext cx="814297" cy="499039"/>
          </a:xfrm>
          <a:custGeom>
            <a:avLst/>
            <a:gdLst>
              <a:gd name="T0" fmla="*/ 1838 w 3395"/>
              <a:gd name="T1" fmla="*/ 3 h 2080"/>
              <a:gd name="T2" fmla="*/ 1988 w 3395"/>
              <a:gd name="T3" fmla="*/ 28 h 2080"/>
              <a:gd name="T4" fmla="*/ 2129 w 3395"/>
              <a:gd name="T5" fmla="*/ 74 h 2080"/>
              <a:gd name="T6" fmla="*/ 2259 w 3395"/>
              <a:gd name="T7" fmla="*/ 142 h 2080"/>
              <a:gd name="T8" fmla="*/ 2378 w 3395"/>
              <a:gd name="T9" fmla="*/ 228 h 2080"/>
              <a:gd name="T10" fmla="*/ 2480 w 3395"/>
              <a:gd name="T11" fmla="*/ 331 h 2080"/>
              <a:gd name="T12" fmla="*/ 2566 w 3395"/>
              <a:gd name="T13" fmla="*/ 448 h 2080"/>
              <a:gd name="T14" fmla="*/ 2634 w 3395"/>
              <a:gd name="T15" fmla="*/ 579 h 2080"/>
              <a:gd name="T16" fmla="*/ 2680 w 3395"/>
              <a:gd name="T17" fmla="*/ 720 h 2080"/>
              <a:gd name="T18" fmla="*/ 2705 w 3395"/>
              <a:gd name="T19" fmla="*/ 870 h 2080"/>
              <a:gd name="T20" fmla="*/ 2708 w 3395"/>
              <a:gd name="T21" fmla="*/ 955 h 2080"/>
              <a:gd name="T22" fmla="*/ 2786 w 3395"/>
              <a:gd name="T23" fmla="*/ 943 h 2080"/>
              <a:gd name="T24" fmla="*/ 2884 w 3395"/>
              <a:gd name="T25" fmla="*/ 945 h 2080"/>
              <a:gd name="T26" fmla="*/ 2995 w 3395"/>
              <a:gd name="T27" fmla="*/ 968 h 2080"/>
              <a:gd name="T28" fmla="*/ 3097 w 3395"/>
              <a:gd name="T29" fmla="*/ 1010 h 2080"/>
              <a:gd name="T30" fmla="*/ 3188 w 3395"/>
              <a:gd name="T31" fmla="*/ 1072 h 2080"/>
              <a:gd name="T32" fmla="*/ 3265 w 3395"/>
              <a:gd name="T33" fmla="*/ 1149 h 2080"/>
              <a:gd name="T34" fmla="*/ 3327 w 3395"/>
              <a:gd name="T35" fmla="*/ 1240 h 2080"/>
              <a:gd name="T36" fmla="*/ 3370 w 3395"/>
              <a:gd name="T37" fmla="*/ 1342 h 2080"/>
              <a:gd name="T38" fmla="*/ 3393 w 3395"/>
              <a:gd name="T39" fmla="*/ 1453 h 2080"/>
              <a:gd name="T40" fmla="*/ 3393 w 3395"/>
              <a:gd name="T41" fmla="*/ 1569 h 2080"/>
              <a:gd name="T42" fmla="*/ 3370 w 3395"/>
              <a:gd name="T43" fmla="*/ 1680 h 2080"/>
              <a:gd name="T44" fmla="*/ 3327 w 3395"/>
              <a:gd name="T45" fmla="*/ 1782 h 2080"/>
              <a:gd name="T46" fmla="*/ 3265 w 3395"/>
              <a:gd name="T47" fmla="*/ 1873 h 2080"/>
              <a:gd name="T48" fmla="*/ 3188 w 3395"/>
              <a:gd name="T49" fmla="*/ 1950 h 2080"/>
              <a:gd name="T50" fmla="*/ 3097 w 3395"/>
              <a:gd name="T51" fmla="*/ 2012 h 2080"/>
              <a:gd name="T52" fmla="*/ 2995 w 3395"/>
              <a:gd name="T53" fmla="*/ 2055 h 2080"/>
              <a:gd name="T54" fmla="*/ 2884 w 3395"/>
              <a:gd name="T55" fmla="*/ 2078 h 2080"/>
              <a:gd name="T56" fmla="*/ 692 w 3395"/>
              <a:gd name="T57" fmla="*/ 2080 h 2080"/>
              <a:gd name="T58" fmla="*/ 561 w 3395"/>
              <a:gd name="T59" fmla="*/ 2068 h 2080"/>
              <a:gd name="T60" fmla="*/ 438 w 3395"/>
              <a:gd name="T61" fmla="*/ 2032 h 2080"/>
              <a:gd name="T62" fmla="*/ 325 w 3395"/>
              <a:gd name="T63" fmla="*/ 1975 h 2080"/>
              <a:gd name="T64" fmla="*/ 226 w 3395"/>
              <a:gd name="T65" fmla="*/ 1900 h 2080"/>
              <a:gd name="T66" fmla="*/ 141 w 3395"/>
              <a:gd name="T67" fmla="*/ 1807 h 2080"/>
              <a:gd name="T68" fmla="*/ 74 w 3395"/>
              <a:gd name="T69" fmla="*/ 1701 h 2080"/>
              <a:gd name="T70" fmla="*/ 28 w 3395"/>
              <a:gd name="T71" fmla="*/ 1583 h 2080"/>
              <a:gd name="T72" fmla="*/ 3 w 3395"/>
              <a:gd name="T73" fmla="*/ 1455 h 2080"/>
              <a:gd name="T74" fmla="*/ 3 w 3395"/>
              <a:gd name="T75" fmla="*/ 1322 h 2080"/>
              <a:gd name="T76" fmla="*/ 28 w 3395"/>
              <a:gd name="T77" fmla="*/ 1193 h 2080"/>
              <a:gd name="T78" fmla="*/ 74 w 3395"/>
              <a:gd name="T79" fmla="*/ 1076 h 2080"/>
              <a:gd name="T80" fmla="*/ 141 w 3395"/>
              <a:gd name="T81" fmla="*/ 969 h 2080"/>
              <a:gd name="T82" fmla="*/ 226 w 3395"/>
              <a:gd name="T83" fmla="*/ 877 h 2080"/>
              <a:gd name="T84" fmla="*/ 325 w 3395"/>
              <a:gd name="T85" fmla="*/ 801 h 2080"/>
              <a:gd name="T86" fmla="*/ 438 w 3395"/>
              <a:gd name="T87" fmla="*/ 745 h 2080"/>
              <a:gd name="T88" fmla="*/ 561 w 3395"/>
              <a:gd name="T89" fmla="*/ 709 h 2080"/>
              <a:gd name="T90" fmla="*/ 692 w 3395"/>
              <a:gd name="T91" fmla="*/ 696 h 2080"/>
              <a:gd name="T92" fmla="*/ 793 w 3395"/>
              <a:gd name="T93" fmla="*/ 703 h 2080"/>
              <a:gd name="T94" fmla="*/ 863 w 3395"/>
              <a:gd name="T95" fmla="*/ 642 h 2080"/>
              <a:gd name="T96" fmla="*/ 921 w 3395"/>
              <a:gd name="T97" fmla="*/ 507 h 2080"/>
              <a:gd name="T98" fmla="*/ 998 w 3395"/>
              <a:gd name="T99" fmla="*/ 383 h 2080"/>
              <a:gd name="T100" fmla="*/ 1093 w 3395"/>
              <a:gd name="T101" fmla="*/ 274 h 2080"/>
              <a:gd name="T102" fmla="*/ 1203 w 3395"/>
              <a:gd name="T103" fmla="*/ 180 h 2080"/>
              <a:gd name="T104" fmla="*/ 1327 w 3395"/>
              <a:gd name="T105" fmla="*/ 104 h 2080"/>
              <a:gd name="T106" fmla="*/ 1462 w 3395"/>
              <a:gd name="T107" fmla="*/ 47 h 2080"/>
              <a:gd name="T108" fmla="*/ 1607 w 3395"/>
              <a:gd name="T109" fmla="*/ 12 h 2080"/>
              <a:gd name="T110" fmla="*/ 1760 w 3395"/>
              <a:gd name="T111" fmla="*/ 0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95" h="2080">
                <a:moveTo>
                  <a:pt x="1760" y="0"/>
                </a:moveTo>
                <a:lnTo>
                  <a:pt x="1838" y="3"/>
                </a:lnTo>
                <a:lnTo>
                  <a:pt x="1914" y="12"/>
                </a:lnTo>
                <a:lnTo>
                  <a:pt x="1988" y="28"/>
                </a:lnTo>
                <a:lnTo>
                  <a:pt x="2059" y="49"/>
                </a:lnTo>
                <a:lnTo>
                  <a:pt x="2129" y="74"/>
                </a:lnTo>
                <a:lnTo>
                  <a:pt x="2195" y="106"/>
                </a:lnTo>
                <a:lnTo>
                  <a:pt x="2259" y="142"/>
                </a:lnTo>
                <a:lnTo>
                  <a:pt x="2320" y="182"/>
                </a:lnTo>
                <a:lnTo>
                  <a:pt x="2378" y="228"/>
                </a:lnTo>
                <a:lnTo>
                  <a:pt x="2430" y="277"/>
                </a:lnTo>
                <a:lnTo>
                  <a:pt x="2480" y="331"/>
                </a:lnTo>
                <a:lnTo>
                  <a:pt x="2525" y="388"/>
                </a:lnTo>
                <a:lnTo>
                  <a:pt x="2566" y="448"/>
                </a:lnTo>
                <a:lnTo>
                  <a:pt x="2602" y="512"/>
                </a:lnTo>
                <a:lnTo>
                  <a:pt x="2634" y="579"/>
                </a:lnTo>
                <a:lnTo>
                  <a:pt x="2660" y="649"/>
                </a:lnTo>
                <a:lnTo>
                  <a:pt x="2680" y="720"/>
                </a:lnTo>
                <a:lnTo>
                  <a:pt x="2696" y="794"/>
                </a:lnTo>
                <a:lnTo>
                  <a:pt x="2705" y="870"/>
                </a:lnTo>
                <a:lnTo>
                  <a:pt x="2708" y="948"/>
                </a:lnTo>
                <a:lnTo>
                  <a:pt x="2708" y="955"/>
                </a:lnTo>
                <a:lnTo>
                  <a:pt x="2746" y="947"/>
                </a:lnTo>
                <a:lnTo>
                  <a:pt x="2786" y="943"/>
                </a:lnTo>
                <a:lnTo>
                  <a:pt x="2827" y="942"/>
                </a:lnTo>
                <a:lnTo>
                  <a:pt x="2884" y="945"/>
                </a:lnTo>
                <a:lnTo>
                  <a:pt x="2941" y="954"/>
                </a:lnTo>
                <a:lnTo>
                  <a:pt x="2995" y="968"/>
                </a:lnTo>
                <a:lnTo>
                  <a:pt x="3048" y="987"/>
                </a:lnTo>
                <a:lnTo>
                  <a:pt x="3097" y="1010"/>
                </a:lnTo>
                <a:lnTo>
                  <a:pt x="3145" y="1039"/>
                </a:lnTo>
                <a:lnTo>
                  <a:pt x="3188" y="1072"/>
                </a:lnTo>
                <a:lnTo>
                  <a:pt x="3228" y="1109"/>
                </a:lnTo>
                <a:lnTo>
                  <a:pt x="3265" y="1149"/>
                </a:lnTo>
                <a:lnTo>
                  <a:pt x="3298" y="1192"/>
                </a:lnTo>
                <a:lnTo>
                  <a:pt x="3327" y="1240"/>
                </a:lnTo>
                <a:lnTo>
                  <a:pt x="3351" y="1289"/>
                </a:lnTo>
                <a:lnTo>
                  <a:pt x="3370" y="1342"/>
                </a:lnTo>
                <a:lnTo>
                  <a:pt x="3384" y="1396"/>
                </a:lnTo>
                <a:lnTo>
                  <a:pt x="3393" y="1453"/>
                </a:lnTo>
                <a:lnTo>
                  <a:pt x="3395" y="1512"/>
                </a:lnTo>
                <a:lnTo>
                  <a:pt x="3393" y="1569"/>
                </a:lnTo>
                <a:lnTo>
                  <a:pt x="3384" y="1626"/>
                </a:lnTo>
                <a:lnTo>
                  <a:pt x="3370" y="1680"/>
                </a:lnTo>
                <a:lnTo>
                  <a:pt x="3351" y="1733"/>
                </a:lnTo>
                <a:lnTo>
                  <a:pt x="3327" y="1782"/>
                </a:lnTo>
                <a:lnTo>
                  <a:pt x="3298" y="1830"/>
                </a:lnTo>
                <a:lnTo>
                  <a:pt x="3265" y="1873"/>
                </a:lnTo>
                <a:lnTo>
                  <a:pt x="3229" y="1914"/>
                </a:lnTo>
                <a:lnTo>
                  <a:pt x="3188" y="1950"/>
                </a:lnTo>
                <a:lnTo>
                  <a:pt x="3145" y="1983"/>
                </a:lnTo>
                <a:lnTo>
                  <a:pt x="3097" y="2012"/>
                </a:lnTo>
                <a:lnTo>
                  <a:pt x="3048" y="2036"/>
                </a:lnTo>
                <a:lnTo>
                  <a:pt x="2995" y="2055"/>
                </a:lnTo>
                <a:lnTo>
                  <a:pt x="2941" y="2069"/>
                </a:lnTo>
                <a:lnTo>
                  <a:pt x="2884" y="2078"/>
                </a:lnTo>
                <a:lnTo>
                  <a:pt x="2827" y="2080"/>
                </a:lnTo>
                <a:lnTo>
                  <a:pt x="692" y="2080"/>
                </a:lnTo>
                <a:lnTo>
                  <a:pt x="626" y="2077"/>
                </a:lnTo>
                <a:lnTo>
                  <a:pt x="561" y="2068"/>
                </a:lnTo>
                <a:lnTo>
                  <a:pt x="498" y="2053"/>
                </a:lnTo>
                <a:lnTo>
                  <a:pt x="438" y="2032"/>
                </a:lnTo>
                <a:lnTo>
                  <a:pt x="380" y="2006"/>
                </a:lnTo>
                <a:lnTo>
                  <a:pt x="325" y="1975"/>
                </a:lnTo>
                <a:lnTo>
                  <a:pt x="274" y="1939"/>
                </a:lnTo>
                <a:lnTo>
                  <a:pt x="226" y="1900"/>
                </a:lnTo>
                <a:lnTo>
                  <a:pt x="181" y="1856"/>
                </a:lnTo>
                <a:lnTo>
                  <a:pt x="141" y="1807"/>
                </a:lnTo>
                <a:lnTo>
                  <a:pt x="105" y="1756"/>
                </a:lnTo>
                <a:lnTo>
                  <a:pt x="74" y="1701"/>
                </a:lnTo>
                <a:lnTo>
                  <a:pt x="48" y="1643"/>
                </a:lnTo>
                <a:lnTo>
                  <a:pt x="28" y="1583"/>
                </a:lnTo>
                <a:lnTo>
                  <a:pt x="12" y="1520"/>
                </a:lnTo>
                <a:lnTo>
                  <a:pt x="3" y="1455"/>
                </a:lnTo>
                <a:lnTo>
                  <a:pt x="0" y="1388"/>
                </a:lnTo>
                <a:lnTo>
                  <a:pt x="3" y="1322"/>
                </a:lnTo>
                <a:lnTo>
                  <a:pt x="12" y="1256"/>
                </a:lnTo>
                <a:lnTo>
                  <a:pt x="28" y="1193"/>
                </a:lnTo>
                <a:lnTo>
                  <a:pt x="48" y="1134"/>
                </a:lnTo>
                <a:lnTo>
                  <a:pt x="74" y="1076"/>
                </a:lnTo>
                <a:lnTo>
                  <a:pt x="105" y="1020"/>
                </a:lnTo>
                <a:lnTo>
                  <a:pt x="141" y="969"/>
                </a:lnTo>
                <a:lnTo>
                  <a:pt x="181" y="922"/>
                </a:lnTo>
                <a:lnTo>
                  <a:pt x="226" y="877"/>
                </a:lnTo>
                <a:lnTo>
                  <a:pt x="274" y="837"/>
                </a:lnTo>
                <a:lnTo>
                  <a:pt x="325" y="801"/>
                </a:lnTo>
                <a:lnTo>
                  <a:pt x="380" y="770"/>
                </a:lnTo>
                <a:lnTo>
                  <a:pt x="438" y="745"/>
                </a:lnTo>
                <a:lnTo>
                  <a:pt x="498" y="724"/>
                </a:lnTo>
                <a:lnTo>
                  <a:pt x="561" y="709"/>
                </a:lnTo>
                <a:lnTo>
                  <a:pt x="626" y="699"/>
                </a:lnTo>
                <a:lnTo>
                  <a:pt x="692" y="696"/>
                </a:lnTo>
                <a:lnTo>
                  <a:pt x="743" y="698"/>
                </a:lnTo>
                <a:lnTo>
                  <a:pt x="793" y="703"/>
                </a:lnTo>
                <a:lnTo>
                  <a:pt x="841" y="713"/>
                </a:lnTo>
                <a:lnTo>
                  <a:pt x="863" y="642"/>
                </a:lnTo>
                <a:lnTo>
                  <a:pt x="890" y="573"/>
                </a:lnTo>
                <a:lnTo>
                  <a:pt x="921" y="507"/>
                </a:lnTo>
                <a:lnTo>
                  <a:pt x="958" y="444"/>
                </a:lnTo>
                <a:lnTo>
                  <a:pt x="998" y="383"/>
                </a:lnTo>
                <a:lnTo>
                  <a:pt x="1043" y="328"/>
                </a:lnTo>
                <a:lnTo>
                  <a:pt x="1093" y="274"/>
                </a:lnTo>
                <a:lnTo>
                  <a:pt x="1146" y="226"/>
                </a:lnTo>
                <a:lnTo>
                  <a:pt x="1203" y="180"/>
                </a:lnTo>
                <a:lnTo>
                  <a:pt x="1263" y="140"/>
                </a:lnTo>
                <a:lnTo>
                  <a:pt x="1327" y="104"/>
                </a:lnTo>
                <a:lnTo>
                  <a:pt x="1393" y="73"/>
                </a:lnTo>
                <a:lnTo>
                  <a:pt x="1462" y="47"/>
                </a:lnTo>
                <a:lnTo>
                  <a:pt x="1533" y="27"/>
                </a:lnTo>
                <a:lnTo>
                  <a:pt x="1607" y="12"/>
                </a:lnTo>
                <a:lnTo>
                  <a:pt x="1683" y="3"/>
                </a:lnTo>
                <a:lnTo>
                  <a:pt x="17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3200" dirty="0">
              <a:solidFill>
                <a:srgbClr val="7CCCE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id="{F8D142F6-E48C-BA89-98F9-D8145C85033A}"/>
              </a:ext>
            </a:extLst>
          </p:cNvPr>
          <p:cNvSpPr>
            <a:spLocks/>
          </p:cNvSpPr>
          <p:nvPr/>
        </p:nvSpPr>
        <p:spPr bwMode="auto">
          <a:xfrm>
            <a:off x="953326" y="2527707"/>
            <a:ext cx="814297" cy="499039"/>
          </a:xfrm>
          <a:custGeom>
            <a:avLst/>
            <a:gdLst>
              <a:gd name="T0" fmla="*/ 1838 w 3395"/>
              <a:gd name="T1" fmla="*/ 3 h 2080"/>
              <a:gd name="T2" fmla="*/ 1988 w 3395"/>
              <a:gd name="T3" fmla="*/ 28 h 2080"/>
              <a:gd name="T4" fmla="*/ 2129 w 3395"/>
              <a:gd name="T5" fmla="*/ 74 h 2080"/>
              <a:gd name="T6" fmla="*/ 2259 w 3395"/>
              <a:gd name="T7" fmla="*/ 142 h 2080"/>
              <a:gd name="T8" fmla="*/ 2378 w 3395"/>
              <a:gd name="T9" fmla="*/ 228 h 2080"/>
              <a:gd name="T10" fmla="*/ 2480 w 3395"/>
              <a:gd name="T11" fmla="*/ 331 h 2080"/>
              <a:gd name="T12" fmla="*/ 2566 w 3395"/>
              <a:gd name="T13" fmla="*/ 448 h 2080"/>
              <a:gd name="T14" fmla="*/ 2634 w 3395"/>
              <a:gd name="T15" fmla="*/ 579 h 2080"/>
              <a:gd name="T16" fmla="*/ 2680 w 3395"/>
              <a:gd name="T17" fmla="*/ 720 h 2080"/>
              <a:gd name="T18" fmla="*/ 2705 w 3395"/>
              <a:gd name="T19" fmla="*/ 870 h 2080"/>
              <a:gd name="T20" fmla="*/ 2708 w 3395"/>
              <a:gd name="T21" fmla="*/ 955 h 2080"/>
              <a:gd name="T22" fmla="*/ 2786 w 3395"/>
              <a:gd name="T23" fmla="*/ 943 h 2080"/>
              <a:gd name="T24" fmla="*/ 2884 w 3395"/>
              <a:gd name="T25" fmla="*/ 945 h 2080"/>
              <a:gd name="T26" fmla="*/ 2995 w 3395"/>
              <a:gd name="T27" fmla="*/ 968 h 2080"/>
              <a:gd name="T28" fmla="*/ 3097 w 3395"/>
              <a:gd name="T29" fmla="*/ 1010 h 2080"/>
              <a:gd name="T30" fmla="*/ 3188 w 3395"/>
              <a:gd name="T31" fmla="*/ 1072 h 2080"/>
              <a:gd name="T32" fmla="*/ 3265 w 3395"/>
              <a:gd name="T33" fmla="*/ 1149 h 2080"/>
              <a:gd name="T34" fmla="*/ 3327 w 3395"/>
              <a:gd name="T35" fmla="*/ 1240 h 2080"/>
              <a:gd name="T36" fmla="*/ 3370 w 3395"/>
              <a:gd name="T37" fmla="*/ 1342 h 2080"/>
              <a:gd name="T38" fmla="*/ 3393 w 3395"/>
              <a:gd name="T39" fmla="*/ 1453 h 2080"/>
              <a:gd name="T40" fmla="*/ 3393 w 3395"/>
              <a:gd name="T41" fmla="*/ 1569 h 2080"/>
              <a:gd name="T42" fmla="*/ 3370 w 3395"/>
              <a:gd name="T43" fmla="*/ 1680 h 2080"/>
              <a:gd name="T44" fmla="*/ 3327 w 3395"/>
              <a:gd name="T45" fmla="*/ 1782 h 2080"/>
              <a:gd name="T46" fmla="*/ 3265 w 3395"/>
              <a:gd name="T47" fmla="*/ 1873 h 2080"/>
              <a:gd name="T48" fmla="*/ 3188 w 3395"/>
              <a:gd name="T49" fmla="*/ 1950 h 2080"/>
              <a:gd name="T50" fmla="*/ 3097 w 3395"/>
              <a:gd name="T51" fmla="*/ 2012 h 2080"/>
              <a:gd name="T52" fmla="*/ 2995 w 3395"/>
              <a:gd name="T53" fmla="*/ 2055 h 2080"/>
              <a:gd name="T54" fmla="*/ 2884 w 3395"/>
              <a:gd name="T55" fmla="*/ 2078 h 2080"/>
              <a:gd name="T56" fmla="*/ 692 w 3395"/>
              <a:gd name="T57" fmla="*/ 2080 h 2080"/>
              <a:gd name="T58" fmla="*/ 561 w 3395"/>
              <a:gd name="T59" fmla="*/ 2068 h 2080"/>
              <a:gd name="T60" fmla="*/ 438 w 3395"/>
              <a:gd name="T61" fmla="*/ 2032 h 2080"/>
              <a:gd name="T62" fmla="*/ 325 w 3395"/>
              <a:gd name="T63" fmla="*/ 1975 h 2080"/>
              <a:gd name="T64" fmla="*/ 226 w 3395"/>
              <a:gd name="T65" fmla="*/ 1900 h 2080"/>
              <a:gd name="T66" fmla="*/ 141 w 3395"/>
              <a:gd name="T67" fmla="*/ 1807 h 2080"/>
              <a:gd name="T68" fmla="*/ 74 w 3395"/>
              <a:gd name="T69" fmla="*/ 1701 h 2080"/>
              <a:gd name="T70" fmla="*/ 28 w 3395"/>
              <a:gd name="T71" fmla="*/ 1583 h 2080"/>
              <a:gd name="T72" fmla="*/ 3 w 3395"/>
              <a:gd name="T73" fmla="*/ 1455 h 2080"/>
              <a:gd name="T74" fmla="*/ 3 w 3395"/>
              <a:gd name="T75" fmla="*/ 1322 h 2080"/>
              <a:gd name="T76" fmla="*/ 28 w 3395"/>
              <a:gd name="T77" fmla="*/ 1193 h 2080"/>
              <a:gd name="T78" fmla="*/ 74 w 3395"/>
              <a:gd name="T79" fmla="*/ 1076 h 2080"/>
              <a:gd name="T80" fmla="*/ 141 w 3395"/>
              <a:gd name="T81" fmla="*/ 969 h 2080"/>
              <a:gd name="T82" fmla="*/ 226 w 3395"/>
              <a:gd name="T83" fmla="*/ 877 h 2080"/>
              <a:gd name="T84" fmla="*/ 325 w 3395"/>
              <a:gd name="T85" fmla="*/ 801 h 2080"/>
              <a:gd name="T86" fmla="*/ 438 w 3395"/>
              <a:gd name="T87" fmla="*/ 745 h 2080"/>
              <a:gd name="T88" fmla="*/ 561 w 3395"/>
              <a:gd name="T89" fmla="*/ 709 h 2080"/>
              <a:gd name="T90" fmla="*/ 692 w 3395"/>
              <a:gd name="T91" fmla="*/ 696 h 2080"/>
              <a:gd name="T92" fmla="*/ 793 w 3395"/>
              <a:gd name="T93" fmla="*/ 703 h 2080"/>
              <a:gd name="T94" fmla="*/ 863 w 3395"/>
              <a:gd name="T95" fmla="*/ 642 h 2080"/>
              <a:gd name="T96" fmla="*/ 921 w 3395"/>
              <a:gd name="T97" fmla="*/ 507 h 2080"/>
              <a:gd name="T98" fmla="*/ 998 w 3395"/>
              <a:gd name="T99" fmla="*/ 383 h 2080"/>
              <a:gd name="T100" fmla="*/ 1093 w 3395"/>
              <a:gd name="T101" fmla="*/ 274 h 2080"/>
              <a:gd name="T102" fmla="*/ 1203 w 3395"/>
              <a:gd name="T103" fmla="*/ 180 h 2080"/>
              <a:gd name="T104" fmla="*/ 1327 w 3395"/>
              <a:gd name="T105" fmla="*/ 104 h 2080"/>
              <a:gd name="T106" fmla="*/ 1462 w 3395"/>
              <a:gd name="T107" fmla="*/ 47 h 2080"/>
              <a:gd name="T108" fmla="*/ 1607 w 3395"/>
              <a:gd name="T109" fmla="*/ 12 h 2080"/>
              <a:gd name="T110" fmla="*/ 1760 w 3395"/>
              <a:gd name="T111" fmla="*/ 0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95" h="2080">
                <a:moveTo>
                  <a:pt x="1760" y="0"/>
                </a:moveTo>
                <a:lnTo>
                  <a:pt x="1838" y="3"/>
                </a:lnTo>
                <a:lnTo>
                  <a:pt x="1914" y="12"/>
                </a:lnTo>
                <a:lnTo>
                  <a:pt x="1988" y="28"/>
                </a:lnTo>
                <a:lnTo>
                  <a:pt x="2059" y="49"/>
                </a:lnTo>
                <a:lnTo>
                  <a:pt x="2129" y="74"/>
                </a:lnTo>
                <a:lnTo>
                  <a:pt x="2195" y="106"/>
                </a:lnTo>
                <a:lnTo>
                  <a:pt x="2259" y="142"/>
                </a:lnTo>
                <a:lnTo>
                  <a:pt x="2320" y="182"/>
                </a:lnTo>
                <a:lnTo>
                  <a:pt x="2378" y="228"/>
                </a:lnTo>
                <a:lnTo>
                  <a:pt x="2430" y="277"/>
                </a:lnTo>
                <a:lnTo>
                  <a:pt x="2480" y="331"/>
                </a:lnTo>
                <a:lnTo>
                  <a:pt x="2525" y="388"/>
                </a:lnTo>
                <a:lnTo>
                  <a:pt x="2566" y="448"/>
                </a:lnTo>
                <a:lnTo>
                  <a:pt x="2602" y="512"/>
                </a:lnTo>
                <a:lnTo>
                  <a:pt x="2634" y="579"/>
                </a:lnTo>
                <a:lnTo>
                  <a:pt x="2660" y="649"/>
                </a:lnTo>
                <a:lnTo>
                  <a:pt x="2680" y="720"/>
                </a:lnTo>
                <a:lnTo>
                  <a:pt x="2696" y="794"/>
                </a:lnTo>
                <a:lnTo>
                  <a:pt x="2705" y="870"/>
                </a:lnTo>
                <a:lnTo>
                  <a:pt x="2708" y="948"/>
                </a:lnTo>
                <a:lnTo>
                  <a:pt x="2708" y="955"/>
                </a:lnTo>
                <a:lnTo>
                  <a:pt x="2746" y="947"/>
                </a:lnTo>
                <a:lnTo>
                  <a:pt x="2786" y="943"/>
                </a:lnTo>
                <a:lnTo>
                  <a:pt x="2827" y="942"/>
                </a:lnTo>
                <a:lnTo>
                  <a:pt x="2884" y="945"/>
                </a:lnTo>
                <a:lnTo>
                  <a:pt x="2941" y="954"/>
                </a:lnTo>
                <a:lnTo>
                  <a:pt x="2995" y="968"/>
                </a:lnTo>
                <a:lnTo>
                  <a:pt x="3048" y="987"/>
                </a:lnTo>
                <a:lnTo>
                  <a:pt x="3097" y="1010"/>
                </a:lnTo>
                <a:lnTo>
                  <a:pt x="3145" y="1039"/>
                </a:lnTo>
                <a:lnTo>
                  <a:pt x="3188" y="1072"/>
                </a:lnTo>
                <a:lnTo>
                  <a:pt x="3228" y="1109"/>
                </a:lnTo>
                <a:lnTo>
                  <a:pt x="3265" y="1149"/>
                </a:lnTo>
                <a:lnTo>
                  <a:pt x="3298" y="1192"/>
                </a:lnTo>
                <a:lnTo>
                  <a:pt x="3327" y="1240"/>
                </a:lnTo>
                <a:lnTo>
                  <a:pt x="3351" y="1289"/>
                </a:lnTo>
                <a:lnTo>
                  <a:pt x="3370" y="1342"/>
                </a:lnTo>
                <a:lnTo>
                  <a:pt x="3384" y="1396"/>
                </a:lnTo>
                <a:lnTo>
                  <a:pt x="3393" y="1453"/>
                </a:lnTo>
                <a:lnTo>
                  <a:pt x="3395" y="1512"/>
                </a:lnTo>
                <a:lnTo>
                  <a:pt x="3393" y="1569"/>
                </a:lnTo>
                <a:lnTo>
                  <a:pt x="3384" y="1626"/>
                </a:lnTo>
                <a:lnTo>
                  <a:pt x="3370" y="1680"/>
                </a:lnTo>
                <a:lnTo>
                  <a:pt x="3351" y="1733"/>
                </a:lnTo>
                <a:lnTo>
                  <a:pt x="3327" y="1782"/>
                </a:lnTo>
                <a:lnTo>
                  <a:pt x="3298" y="1830"/>
                </a:lnTo>
                <a:lnTo>
                  <a:pt x="3265" y="1873"/>
                </a:lnTo>
                <a:lnTo>
                  <a:pt x="3229" y="1914"/>
                </a:lnTo>
                <a:lnTo>
                  <a:pt x="3188" y="1950"/>
                </a:lnTo>
                <a:lnTo>
                  <a:pt x="3145" y="1983"/>
                </a:lnTo>
                <a:lnTo>
                  <a:pt x="3097" y="2012"/>
                </a:lnTo>
                <a:lnTo>
                  <a:pt x="3048" y="2036"/>
                </a:lnTo>
                <a:lnTo>
                  <a:pt x="2995" y="2055"/>
                </a:lnTo>
                <a:lnTo>
                  <a:pt x="2941" y="2069"/>
                </a:lnTo>
                <a:lnTo>
                  <a:pt x="2884" y="2078"/>
                </a:lnTo>
                <a:lnTo>
                  <a:pt x="2827" y="2080"/>
                </a:lnTo>
                <a:lnTo>
                  <a:pt x="692" y="2080"/>
                </a:lnTo>
                <a:lnTo>
                  <a:pt x="626" y="2077"/>
                </a:lnTo>
                <a:lnTo>
                  <a:pt x="561" y="2068"/>
                </a:lnTo>
                <a:lnTo>
                  <a:pt x="498" y="2053"/>
                </a:lnTo>
                <a:lnTo>
                  <a:pt x="438" y="2032"/>
                </a:lnTo>
                <a:lnTo>
                  <a:pt x="380" y="2006"/>
                </a:lnTo>
                <a:lnTo>
                  <a:pt x="325" y="1975"/>
                </a:lnTo>
                <a:lnTo>
                  <a:pt x="274" y="1939"/>
                </a:lnTo>
                <a:lnTo>
                  <a:pt x="226" y="1900"/>
                </a:lnTo>
                <a:lnTo>
                  <a:pt x="181" y="1856"/>
                </a:lnTo>
                <a:lnTo>
                  <a:pt x="141" y="1807"/>
                </a:lnTo>
                <a:lnTo>
                  <a:pt x="105" y="1756"/>
                </a:lnTo>
                <a:lnTo>
                  <a:pt x="74" y="1701"/>
                </a:lnTo>
                <a:lnTo>
                  <a:pt x="48" y="1643"/>
                </a:lnTo>
                <a:lnTo>
                  <a:pt x="28" y="1583"/>
                </a:lnTo>
                <a:lnTo>
                  <a:pt x="12" y="1520"/>
                </a:lnTo>
                <a:lnTo>
                  <a:pt x="3" y="1455"/>
                </a:lnTo>
                <a:lnTo>
                  <a:pt x="0" y="1388"/>
                </a:lnTo>
                <a:lnTo>
                  <a:pt x="3" y="1322"/>
                </a:lnTo>
                <a:lnTo>
                  <a:pt x="12" y="1256"/>
                </a:lnTo>
                <a:lnTo>
                  <a:pt x="28" y="1193"/>
                </a:lnTo>
                <a:lnTo>
                  <a:pt x="48" y="1134"/>
                </a:lnTo>
                <a:lnTo>
                  <a:pt x="74" y="1076"/>
                </a:lnTo>
                <a:lnTo>
                  <a:pt x="105" y="1020"/>
                </a:lnTo>
                <a:lnTo>
                  <a:pt x="141" y="969"/>
                </a:lnTo>
                <a:lnTo>
                  <a:pt x="181" y="922"/>
                </a:lnTo>
                <a:lnTo>
                  <a:pt x="226" y="877"/>
                </a:lnTo>
                <a:lnTo>
                  <a:pt x="274" y="837"/>
                </a:lnTo>
                <a:lnTo>
                  <a:pt x="325" y="801"/>
                </a:lnTo>
                <a:lnTo>
                  <a:pt x="380" y="770"/>
                </a:lnTo>
                <a:lnTo>
                  <a:pt x="438" y="745"/>
                </a:lnTo>
                <a:lnTo>
                  <a:pt x="498" y="724"/>
                </a:lnTo>
                <a:lnTo>
                  <a:pt x="561" y="709"/>
                </a:lnTo>
                <a:lnTo>
                  <a:pt x="626" y="699"/>
                </a:lnTo>
                <a:lnTo>
                  <a:pt x="692" y="696"/>
                </a:lnTo>
                <a:lnTo>
                  <a:pt x="743" y="698"/>
                </a:lnTo>
                <a:lnTo>
                  <a:pt x="793" y="703"/>
                </a:lnTo>
                <a:lnTo>
                  <a:pt x="841" y="713"/>
                </a:lnTo>
                <a:lnTo>
                  <a:pt x="863" y="642"/>
                </a:lnTo>
                <a:lnTo>
                  <a:pt x="890" y="573"/>
                </a:lnTo>
                <a:lnTo>
                  <a:pt x="921" y="507"/>
                </a:lnTo>
                <a:lnTo>
                  <a:pt x="958" y="444"/>
                </a:lnTo>
                <a:lnTo>
                  <a:pt x="998" y="383"/>
                </a:lnTo>
                <a:lnTo>
                  <a:pt x="1043" y="328"/>
                </a:lnTo>
                <a:lnTo>
                  <a:pt x="1093" y="274"/>
                </a:lnTo>
                <a:lnTo>
                  <a:pt x="1146" y="226"/>
                </a:lnTo>
                <a:lnTo>
                  <a:pt x="1203" y="180"/>
                </a:lnTo>
                <a:lnTo>
                  <a:pt x="1263" y="140"/>
                </a:lnTo>
                <a:lnTo>
                  <a:pt x="1327" y="104"/>
                </a:lnTo>
                <a:lnTo>
                  <a:pt x="1393" y="73"/>
                </a:lnTo>
                <a:lnTo>
                  <a:pt x="1462" y="47"/>
                </a:lnTo>
                <a:lnTo>
                  <a:pt x="1533" y="27"/>
                </a:lnTo>
                <a:lnTo>
                  <a:pt x="1607" y="12"/>
                </a:lnTo>
                <a:lnTo>
                  <a:pt x="1683" y="3"/>
                </a:lnTo>
                <a:lnTo>
                  <a:pt x="17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3200" dirty="0">
              <a:solidFill>
                <a:srgbClr val="7CCCE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47CA6-CB42-D311-6ECC-DD4604559E3B}"/>
              </a:ext>
            </a:extLst>
          </p:cNvPr>
          <p:cNvSpPr txBox="1"/>
          <p:nvPr/>
        </p:nvSpPr>
        <p:spPr>
          <a:xfrm>
            <a:off x="4689367" y="2784424"/>
            <a:ext cx="284084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AFAF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2024 </a:t>
            </a:r>
            <a:r>
              <a:rPr kumimoji="1" lang="ko-KR" altLang="en-US" sz="1600" dirty="0" err="1">
                <a:solidFill>
                  <a:srgbClr val="FAFAF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리빙랩</a:t>
            </a:r>
            <a:r>
              <a:rPr kumimoji="1" lang="ko-KR" altLang="en-US" sz="1600" dirty="0">
                <a:solidFill>
                  <a:srgbClr val="FAFAF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프로젝트 최종발표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83EF5-0DDA-CE6D-5739-62FAD22183B5}"/>
              </a:ext>
            </a:extLst>
          </p:cNvPr>
          <p:cNvSpPr txBox="1"/>
          <p:nvPr/>
        </p:nvSpPr>
        <p:spPr>
          <a:xfrm>
            <a:off x="3286091" y="1603167"/>
            <a:ext cx="5804795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누구나 참여할 수 있는</a:t>
            </a:r>
            <a:endParaRPr lang="en-US" altLang="ko-KR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kumimoji="1"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kumimoji="1"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차원 데이터 지도 앱</a:t>
            </a:r>
            <a:r>
              <a:rPr kumimoji="1"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  <a:r>
              <a:rPr kumimoji="1"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1" lang="en-US" altLang="ko-KR" sz="32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</a:t>
            </a:r>
            <a:r>
              <a:rPr kumimoji="1" lang="en-US" altLang="ko-KR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int</a:t>
            </a:r>
            <a:r>
              <a:rPr kumimoji="1"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1"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Map</a:t>
            </a:r>
            <a:endParaRPr kumimoji="1"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9F6E47-FB86-6528-5897-F8F0495DEF89}"/>
              </a:ext>
            </a:extLst>
          </p:cNvPr>
          <p:cNvGrpSpPr/>
          <p:nvPr/>
        </p:nvGrpSpPr>
        <p:grpSpPr>
          <a:xfrm>
            <a:off x="6181971" y="5620964"/>
            <a:ext cx="3593747" cy="879117"/>
            <a:chOff x="6020219" y="5476216"/>
            <a:chExt cx="3593747" cy="879117"/>
          </a:xfrm>
        </p:grpSpPr>
        <p:sp>
          <p:nvSpPr>
            <p:cNvPr id="69" name="직사각형 68"/>
            <p:cNvSpPr/>
            <p:nvPr/>
          </p:nvSpPr>
          <p:spPr>
            <a:xfrm>
              <a:off x="6020219" y="5476216"/>
              <a:ext cx="359374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Team </a:t>
              </a:r>
              <a:r>
                <a:rPr lang="ko-KR" altLang="en-US" sz="2400" b="1" dirty="0">
                  <a:solidFill>
                    <a:srgbClr val="FFF8AF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킥스케치</a:t>
              </a:r>
              <a:endParaRPr lang="en-US" altLang="ko-KR" sz="1600" b="1" dirty="0">
                <a:solidFill>
                  <a:srgbClr val="FFF8A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416147" y="5970932"/>
              <a:ext cx="2821217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김수빈 김병규</a:t>
              </a:r>
              <a:r>
                <a:rPr lang="en-US" altLang="ko-KR" sz="1400" b="1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이성재</a:t>
              </a:r>
              <a:r>
                <a:rPr lang="ko-KR" altLang="en-US" sz="1400" b="1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하시현</a:t>
              </a:r>
              <a:endParaRPr lang="en-US" altLang="ko-KR" sz="14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FD7E20F-0373-4670-4206-26019E6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4800">
            <a:off x="4618560" y="5647598"/>
            <a:ext cx="793328" cy="7933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066998-EDDB-7AE6-9E15-C41D0611D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4109">
            <a:off x="7203095" y="4303250"/>
            <a:ext cx="578005" cy="5780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04EDAF7-A3F7-B3E2-E017-A3C38846C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0658">
            <a:off x="3497702" y="5010263"/>
            <a:ext cx="879338" cy="8793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019CE6-0C36-0F3B-F88B-BE88B8BABC0A}"/>
              </a:ext>
            </a:extLst>
          </p:cNvPr>
          <p:cNvSpPr/>
          <p:nvPr/>
        </p:nvSpPr>
        <p:spPr>
          <a:xfrm>
            <a:off x="-902525" y="308758"/>
            <a:ext cx="391886" cy="356260"/>
          </a:xfrm>
          <a:prstGeom prst="rect">
            <a:avLst/>
          </a:prstGeom>
          <a:solidFill>
            <a:srgbClr val="CBEE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Google Shape;80;p16">
            <a:extLst>
              <a:ext uri="{FF2B5EF4-FFF2-40B4-BE49-F238E27FC236}">
                <a16:creationId xmlns:a16="http://schemas.microsoft.com/office/drawing/2014/main" id="{8013BA33-981F-5AD7-19F9-C293FD2528E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0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B021A-670C-2037-9BFA-9307783B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FCD13-A553-99B1-7AD3-9F90C4C2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  <p:pic>
        <p:nvPicPr>
          <p:cNvPr id="7" name="내용 개체 틀 2">
            <a:extLst>
              <a:ext uri="{FF2B5EF4-FFF2-40B4-BE49-F238E27FC236}">
                <a16:creationId xmlns:a16="http://schemas.microsoft.com/office/drawing/2014/main" id="{7135EECC-C76C-4A5E-A587-0B7A612BE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61" y="456782"/>
            <a:ext cx="2855284" cy="5837470"/>
          </a:xfr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717B80EF-90A8-DFC9-D030-B64AD31F2706}"/>
              </a:ext>
            </a:extLst>
          </p:cNvPr>
          <p:cNvSpPr txBox="1">
            <a:spLocks/>
          </p:cNvSpPr>
          <p:nvPr/>
        </p:nvSpPr>
        <p:spPr>
          <a:xfrm>
            <a:off x="2251960" y="1524982"/>
            <a:ext cx="5406139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 개발 화면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kumimoji="1" lang="ko-KR" altLang="en-US" sz="2400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스캔 후 </a:t>
            </a:r>
            <a:r>
              <a:rPr kumimoji="1" lang="en-US" altLang="ko-KR" sz="2400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HOME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</a:t>
            </a:r>
            <a:endParaRPr lang="ko-KR" altLang="en-US" sz="24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C602A-2880-54A5-282F-86D5156C4028}"/>
              </a:ext>
            </a:extLst>
          </p:cNvPr>
          <p:cNvSpPr txBox="1"/>
          <p:nvPr/>
        </p:nvSpPr>
        <p:spPr>
          <a:xfrm>
            <a:off x="1331516" y="1123392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45BBB-1299-EDFE-541E-FFF8E756DBE7}"/>
              </a:ext>
            </a:extLst>
          </p:cNvPr>
          <p:cNvSpPr txBox="1"/>
          <p:nvPr/>
        </p:nvSpPr>
        <p:spPr>
          <a:xfrm>
            <a:off x="2275711" y="1209665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Solution_MVP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14D29FB-6D82-2BBB-287D-C5D1ADDF0D8C}"/>
              </a:ext>
            </a:extLst>
          </p:cNvPr>
          <p:cNvSpPr txBox="1">
            <a:spLocks/>
          </p:cNvSpPr>
          <p:nvPr/>
        </p:nvSpPr>
        <p:spPr>
          <a:xfrm>
            <a:off x="1839828" y="3233549"/>
            <a:ext cx="5669709" cy="92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첫 홈 화면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800" i="1" u="sng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그렇다면 스캔한 데이터는 어디에</a:t>
            </a:r>
            <a:r>
              <a:rPr lang="en-US" altLang="ko-KR" sz="1800" i="1" u="sng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2753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B021A-670C-2037-9BFA-9307783B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FCD13-A553-99B1-7AD3-9F90C4C2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393A2-CB08-4A0D-9CA0-C06F27262C72}"/>
              </a:ext>
            </a:extLst>
          </p:cNvPr>
          <p:cNvSpPr txBox="1"/>
          <p:nvPr/>
        </p:nvSpPr>
        <p:spPr>
          <a:xfrm>
            <a:off x="1604208" y="5344736"/>
            <a:ext cx="6132795" cy="1595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ko-KR" altLang="en-US" i="1" u="sng" dirty="0">
                <a:solidFill>
                  <a:srgbClr val="62B8F9"/>
                </a:solidFill>
              </a:rPr>
              <a:t>제출했던 파일이 검수 중임</a:t>
            </a:r>
            <a:r>
              <a:rPr lang="en-US" altLang="ko-KR" i="1" u="sng" dirty="0">
                <a:solidFill>
                  <a:srgbClr val="62B8F9"/>
                </a:solidFill>
              </a:rPr>
              <a:t>.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703D927-ED48-41F9-B697-617D470FB4B9}"/>
              </a:ext>
            </a:extLst>
          </p:cNvPr>
          <p:cNvSpPr txBox="1">
            <a:spLocks/>
          </p:cNvSpPr>
          <p:nvPr/>
        </p:nvSpPr>
        <p:spPr>
          <a:xfrm>
            <a:off x="1159151" y="2954105"/>
            <a:ext cx="7022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120000"/>
              </a:lnSpc>
            </a:pPr>
            <a:r>
              <a:rPr lang="ko-KR" altLang="en-US" dirty="0"/>
              <a:t>데이터 검수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포항시</a:t>
            </a:r>
            <a:r>
              <a:rPr lang="en-US" altLang="ko-KR" dirty="0"/>
              <a:t>(</a:t>
            </a:r>
            <a:r>
              <a:rPr lang="ko-KR" altLang="en-US" dirty="0"/>
              <a:t>운영 주체</a:t>
            </a:r>
            <a:r>
              <a:rPr lang="en-US" altLang="ko-KR" dirty="0"/>
              <a:t>)</a:t>
            </a:r>
            <a:r>
              <a:rPr lang="ko-KR" altLang="en-US" dirty="0"/>
              <a:t>에서 데이터의 </a:t>
            </a:r>
            <a:r>
              <a:rPr lang="ko-KR" altLang="en-US" dirty="0">
                <a:solidFill>
                  <a:srgbClr val="62B8F9"/>
                </a:solidFill>
              </a:rPr>
              <a:t>유효성 검수</a:t>
            </a:r>
            <a:endParaRPr lang="en-US" altLang="ko-KR" dirty="0">
              <a:solidFill>
                <a:srgbClr val="62B8F9"/>
              </a:solidFill>
            </a:endParaRPr>
          </a:p>
          <a:p>
            <a:pPr lvl="2">
              <a:lnSpc>
                <a:spcPct val="120000"/>
              </a:lnSpc>
            </a:pPr>
            <a:r>
              <a:rPr lang="ko-KR" altLang="en-US" dirty="0"/>
              <a:t>유효성이 검증된 데이터에 대해서 포인트 지급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포인트 전환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>
                <a:solidFill>
                  <a:srgbClr val="62B8F9"/>
                </a:solidFill>
              </a:rPr>
              <a:t>포인트</a:t>
            </a:r>
            <a:r>
              <a:rPr lang="ko-KR" altLang="en-US" dirty="0"/>
              <a:t>는 포항 내 </a:t>
            </a:r>
            <a:r>
              <a:rPr lang="ko-KR" altLang="en-US" dirty="0">
                <a:solidFill>
                  <a:srgbClr val="62B8F9"/>
                </a:solidFill>
              </a:rPr>
              <a:t>지역화폐로 전환</a:t>
            </a:r>
            <a:endParaRPr lang="en-US" altLang="ko-KR" dirty="0">
              <a:solidFill>
                <a:srgbClr val="62B8F9"/>
              </a:solidFill>
            </a:endParaRP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91FCA213-04FE-4618-8407-F73F726DA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2061" y="456783"/>
            <a:ext cx="2855284" cy="5837470"/>
          </a:xfr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CEF6845-DE7B-EA89-3F3D-B73B801F547D}"/>
              </a:ext>
            </a:extLst>
          </p:cNvPr>
          <p:cNvSpPr txBox="1">
            <a:spLocks/>
          </p:cNvSpPr>
          <p:nvPr/>
        </p:nvSpPr>
        <p:spPr>
          <a:xfrm>
            <a:off x="2251960" y="1524982"/>
            <a:ext cx="5406139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 개발 화면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kumimoji="1" lang="ko-KR" altLang="en-US" sz="2400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마이페이지 </a:t>
            </a:r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</a:t>
            </a:r>
            <a:endParaRPr lang="ko-KR" altLang="en-US" sz="24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3F62B-E06F-7A5F-8663-07B9DE2E362F}"/>
              </a:ext>
            </a:extLst>
          </p:cNvPr>
          <p:cNvSpPr txBox="1"/>
          <p:nvPr/>
        </p:nvSpPr>
        <p:spPr>
          <a:xfrm>
            <a:off x="1331516" y="1123392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ABC54-C539-3A8C-14A1-E2617E2D8F99}"/>
              </a:ext>
            </a:extLst>
          </p:cNvPr>
          <p:cNvSpPr txBox="1"/>
          <p:nvPr/>
        </p:nvSpPr>
        <p:spPr>
          <a:xfrm>
            <a:off x="2275711" y="1209665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Solution_MVP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8AD6CE-7BA4-CBF3-DB8C-88A4A1C66307}"/>
              </a:ext>
            </a:extLst>
          </p:cNvPr>
          <p:cNvSpPr/>
          <p:nvPr/>
        </p:nvSpPr>
        <p:spPr>
          <a:xfrm>
            <a:off x="1525170" y="2391866"/>
            <a:ext cx="1656678" cy="334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965670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416B64-5A98-8582-9BAF-D7CAF686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4428" y="6371345"/>
            <a:ext cx="2743200" cy="365125"/>
          </a:xfrm>
        </p:spPr>
        <p:txBody>
          <a:bodyPr/>
          <a:lstStyle/>
          <a:p>
            <a:fld id="{913AA0AF-429C-8944-B142-883DFD63B0DE}" type="slidenum">
              <a:rPr kumimoji="1" lang="ko-KR" altLang="en-US" smtClean="0"/>
              <a:t>12</a:t>
            </a:fld>
            <a:endParaRPr kumimoji="1" lang="ko-KR" altLang="en-US"/>
          </a:p>
        </p:txBody>
      </p:sp>
      <p:pic>
        <p:nvPicPr>
          <p:cNvPr id="5" name="웹사이트">
            <a:hlinkClick r:id="" action="ppaction://media"/>
            <a:extLst>
              <a:ext uri="{FF2B5EF4-FFF2-40B4-BE49-F238E27FC236}">
                <a16:creationId xmlns:a16="http://schemas.microsoft.com/office/drawing/2014/main" id="{4CBF54F9-853B-45A1-8FCB-791CBF0E67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2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051841"/>
            <a:ext cx="10381796" cy="55788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4F076C-F812-5889-F0D8-B2813C64C65B}"/>
              </a:ext>
            </a:extLst>
          </p:cNvPr>
          <p:cNvSpPr txBox="1">
            <a:spLocks/>
          </p:cNvSpPr>
          <p:nvPr/>
        </p:nvSpPr>
        <p:spPr>
          <a:xfrm>
            <a:off x="1310281" y="380698"/>
            <a:ext cx="5522319" cy="5362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 개발 화면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kumimoji="1" lang="ko-KR" altLang="en-US" sz="2400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관리자용 웹사이트 </a:t>
            </a:r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8A689-5088-56DB-DF44-577D7668CE6A}"/>
              </a:ext>
            </a:extLst>
          </p:cNvPr>
          <p:cNvSpPr txBox="1"/>
          <p:nvPr/>
        </p:nvSpPr>
        <p:spPr>
          <a:xfrm>
            <a:off x="346294" y="82123"/>
            <a:ext cx="1026243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DE2CC-2825-B1E2-407E-E14488267BDC}"/>
              </a:ext>
            </a:extLst>
          </p:cNvPr>
          <p:cNvSpPr txBox="1"/>
          <p:nvPr/>
        </p:nvSpPr>
        <p:spPr>
          <a:xfrm>
            <a:off x="1334031" y="125342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Solution_MVP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59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B021A-670C-2037-9BFA-9307783B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FCD13-A553-99B1-7AD3-9F90C4C2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5592F-DD9D-B543-6E27-D610F8485F33}"/>
              </a:ext>
            </a:extLst>
          </p:cNvPr>
          <p:cNvSpPr txBox="1"/>
          <p:nvPr/>
        </p:nvSpPr>
        <p:spPr>
          <a:xfrm>
            <a:off x="1081529" y="5363205"/>
            <a:ext cx="774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i="1" u="sng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Publish </a:t>
            </a:r>
            <a:r>
              <a:rPr lang="ko-KR" altLang="en-US" i="1" u="sng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된 데이터는 </a:t>
            </a:r>
            <a:r>
              <a:rPr lang="en-US" altLang="ko-KR" i="1" u="sng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data</a:t>
            </a:r>
            <a:r>
              <a:rPr lang="ko-KR" altLang="en-US" i="1" u="sng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i="1" u="sng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post processing</a:t>
            </a:r>
            <a:r>
              <a:rPr lang="ko-KR" altLang="en-US" i="1" u="sng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이뤄져서</a:t>
            </a:r>
            <a:endParaRPr lang="en-US" altLang="ko-KR" i="1" u="sng" dirty="0">
              <a:solidFill>
                <a:srgbClr val="62B8F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/>
            <a:r>
              <a:rPr lang="ko-KR" altLang="en-US" i="1" u="sng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일반 이용자가 이해하기 쉬운 형태로 전환됨</a:t>
            </a:r>
            <a:endParaRPr lang="en-US" altLang="ko-KR" i="1" u="sng" dirty="0">
              <a:solidFill>
                <a:srgbClr val="62B8F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E925C1A-90F7-0904-AED1-EAFC5465EDB3}"/>
              </a:ext>
            </a:extLst>
          </p:cNvPr>
          <p:cNvSpPr txBox="1">
            <a:spLocks/>
          </p:cNvSpPr>
          <p:nvPr/>
        </p:nvSpPr>
        <p:spPr>
          <a:xfrm>
            <a:off x="2251960" y="1524982"/>
            <a:ext cx="5406139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 개발 화면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kumimoji="1" lang="ko-KR" altLang="en-US" sz="2400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마이페이지 </a:t>
            </a:r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</a:t>
            </a:r>
            <a:endParaRPr lang="ko-KR" altLang="en-US" sz="24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90D08-6573-69C5-0162-2A1BDACCBB77}"/>
              </a:ext>
            </a:extLst>
          </p:cNvPr>
          <p:cNvSpPr txBox="1"/>
          <p:nvPr/>
        </p:nvSpPr>
        <p:spPr>
          <a:xfrm>
            <a:off x="1331516" y="1123392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F5971-25F7-EF5F-5A38-90BB300A872B}"/>
              </a:ext>
            </a:extLst>
          </p:cNvPr>
          <p:cNvSpPr txBox="1"/>
          <p:nvPr/>
        </p:nvSpPr>
        <p:spPr>
          <a:xfrm>
            <a:off x="2275711" y="1209665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Solution_MVP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C1D1A7-3488-8516-FDB6-77BB43136896}"/>
              </a:ext>
            </a:extLst>
          </p:cNvPr>
          <p:cNvSpPr/>
          <p:nvPr/>
        </p:nvSpPr>
        <p:spPr>
          <a:xfrm>
            <a:off x="1525170" y="2391866"/>
            <a:ext cx="1656678" cy="334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기능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720DE49-2019-F873-663C-AF42E4E19F15}"/>
              </a:ext>
            </a:extLst>
          </p:cNvPr>
          <p:cNvSpPr txBox="1">
            <a:spLocks/>
          </p:cNvSpPr>
          <p:nvPr/>
        </p:nvSpPr>
        <p:spPr>
          <a:xfrm>
            <a:off x="1159151" y="2954105"/>
            <a:ext cx="7022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120000"/>
              </a:lnSpc>
            </a:pPr>
            <a:r>
              <a:rPr lang="ko-KR" altLang="en-US" dirty="0"/>
              <a:t>데이터 검수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포항시</a:t>
            </a:r>
            <a:r>
              <a:rPr lang="en-US" altLang="ko-KR" dirty="0"/>
              <a:t>(</a:t>
            </a:r>
            <a:r>
              <a:rPr lang="ko-KR" altLang="en-US" dirty="0"/>
              <a:t>운영 주체</a:t>
            </a:r>
            <a:r>
              <a:rPr lang="en-US" altLang="ko-KR" dirty="0"/>
              <a:t>)</a:t>
            </a:r>
            <a:r>
              <a:rPr lang="ko-KR" altLang="en-US" dirty="0"/>
              <a:t>에서 데이터의 </a:t>
            </a:r>
            <a:r>
              <a:rPr lang="ko-KR" altLang="en-US" dirty="0">
                <a:solidFill>
                  <a:srgbClr val="62B8F9"/>
                </a:solidFill>
              </a:rPr>
              <a:t>유효성 검수</a:t>
            </a:r>
            <a:endParaRPr lang="en-US" altLang="ko-KR" dirty="0">
              <a:solidFill>
                <a:srgbClr val="62B8F9"/>
              </a:solidFill>
            </a:endParaRPr>
          </a:p>
          <a:p>
            <a:pPr lvl="2">
              <a:lnSpc>
                <a:spcPct val="120000"/>
              </a:lnSpc>
            </a:pPr>
            <a:r>
              <a:rPr lang="ko-KR" altLang="en-US" dirty="0"/>
              <a:t>유효성이 검증된 데이터에 대해서 포인트 지급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포인트 전환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>
                <a:solidFill>
                  <a:srgbClr val="62B8F9"/>
                </a:solidFill>
              </a:rPr>
              <a:t>포인트</a:t>
            </a:r>
            <a:r>
              <a:rPr lang="ko-KR" altLang="en-US" dirty="0"/>
              <a:t>는 포항 내 </a:t>
            </a:r>
            <a:r>
              <a:rPr lang="ko-KR" altLang="en-US" dirty="0">
                <a:solidFill>
                  <a:srgbClr val="62B8F9"/>
                </a:solidFill>
              </a:rPr>
              <a:t>지역화폐로 전환</a:t>
            </a:r>
            <a:endParaRPr lang="en-US" altLang="ko-KR" dirty="0">
              <a:solidFill>
                <a:srgbClr val="62B8F9"/>
              </a:solidFill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FC1DEEE6-1519-4465-A751-6E63A4FC7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2819" y="454189"/>
            <a:ext cx="2841873" cy="5810052"/>
          </a:xfrm>
        </p:spPr>
      </p:pic>
    </p:spTree>
    <p:extLst>
      <p:ext uri="{BB962C8B-B14F-4D97-AF65-F5344CB8AC3E}">
        <p14:creationId xmlns:p14="http://schemas.microsoft.com/office/powerpoint/2010/main" val="200644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B021A-670C-2037-9BFA-9307783B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FCD13-A553-99B1-7AD3-9F90C4C2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0FB6F2EA-74E0-4683-8FCF-9124A6421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8109" y="476661"/>
            <a:ext cx="2841873" cy="5810052"/>
          </a:xfrm>
        </p:spPr>
      </p:pic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47E0EEEB-7C8D-30CB-F68B-738FCA4B2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61" y="456782"/>
            <a:ext cx="2855284" cy="583747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AA0F64C-B696-D789-7924-EA2A917F5BFA}"/>
              </a:ext>
            </a:extLst>
          </p:cNvPr>
          <p:cNvSpPr txBox="1">
            <a:spLocks/>
          </p:cNvSpPr>
          <p:nvPr/>
        </p:nvSpPr>
        <p:spPr>
          <a:xfrm>
            <a:off x="2251960" y="1524982"/>
            <a:ext cx="5406139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 개발 화면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kumimoji="1" lang="ko-KR" altLang="en-US" sz="2400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스캔 후 </a:t>
            </a:r>
            <a:r>
              <a:rPr kumimoji="1" lang="en-US" altLang="ko-KR" sz="2400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HOME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</a:t>
            </a:r>
            <a:endParaRPr lang="ko-KR" altLang="en-US" sz="24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08CDE-5E9D-6D6B-31B0-66C8C50FE749}"/>
              </a:ext>
            </a:extLst>
          </p:cNvPr>
          <p:cNvSpPr txBox="1"/>
          <p:nvPr/>
        </p:nvSpPr>
        <p:spPr>
          <a:xfrm>
            <a:off x="1331516" y="1123392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158CE-97A3-3E6F-15BD-46665EFE046E}"/>
              </a:ext>
            </a:extLst>
          </p:cNvPr>
          <p:cNvSpPr txBox="1"/>
          <p:nvPr/>
        </p:nvSpPr>
        <p:spPr>
          <a:xfrm>
            <a:off x="2275711" y="1209665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Solution_MVP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45FD940-1A8E-749B-DB57-11C87262F277}"/>
              </a:ext>
            </a:extLst>
          </p:cNvPr>
          <p:cNvSpPr txBox="1">
            <a:spLocks/>
          </p:cNvSpPr>
          <p:nvPr/>
        </p:nvSpPr>
        <p:spPr>
          <a:xfrm>
            <a:off x="1839828" y="3233549"/>
            <a:ext cx="5669709" cy="92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검수 진행 후 스캔 데이터는 </a:t>
            </a:r>
            <a:r>
              <a:rPr lang="en-US" altLang="ko-KR" sz="1800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Point</a:t>
            </a:r>
            <a:r>
              <a:rPr lang="ko-KR" altLang="en-US" sz="1800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표시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됨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800" i="1" u="sng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핀을 눌러서 쉽게 데이터를 열람 가능</a:t>
            </a:r>
            <a:r>
              <a:rPr lang="en-US" altLang="ko-KR" sz="1800" i="1" u="sng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078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B021A-670C-2037-9BFA-9307783B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FCD13-A553-99B1-7AD3-9F90C4C2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A910833-DDCE-479F-B64C-4917442A07DE}"/>
              </a:ext>
            </a:extLst>
          </p:cNvPr>
          <p:cNvSpPr txBox="1">
            <a:spLocks/>
          </p:cNvSpPr>
          <p:nvPr/>
        </p:nvSpPr>
        <p:spPr>
          <a:xfrm>
            <a:off x="1519802" y="3472666"/>
            <a:ext cx="5773096" cy="2369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0000"/>
              </a:lnSpc>
            </a:pPr>
            <a:r>
              <a:rPr lang="ko-KR" altLang="en-US" dirty="0"/>
              <a:t>데이터 열람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publish</a:t>
            </a:r>
            <a:r>
              <a:rPr lang="ko-KR" altLang="en-US" dirty="0"/>
              <a:t>한 데이터는 시민과 관리자를 비롯한 일반 사용자들이 </a:t>
            </a:r>
            <a:r>
              <a:rPr lang="ko-KR" altLang="en-US" dirty="0">
                <a:solidFill>
                  <a:srgbClr val="62B8F9"/>
                </a:solidFill>
              </a:rPr>
              <a:t>쉽게 확인할 수 있음</a:t>
            </a:r>
            <a:endParaRPr lang="en-US" altLang="ko-KR" dirty="0"/>
          </a:p>
        </p:txBody>
      </p:sp>
      <p:pic>
        <p:nvPicPr>
          <p:cNvPr id="7" name="내용 개체 틀 2">
            <a:extLst>
              <a:ext uri="{FF2B5EF4-FFF2-40B4-BE49-F238E27FC236}">
                <a16:creationId xmlns:a16="http://schemas.microsoft.com/office/drawing/2014/main" id="{F7C3E5B2-E0FD-43A8-AED4-A431DB44E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108" y="484201"/>
            <a:ext cx="2841873" cy="5810052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B1A12DD-BE2F-E5EE-6D19-8AB00953A382}"/>
              </a:ext>
            </a:extLst>
          </p:cNvPr>
          <p:cNvSpPr txBox="1">
            <a:spLocks/>
          </p:cNvSpPr>
          <p:nvPr/>
        </p:nvSpPr>
        <p:spPr>
          <a:xfrm>
            <a:off x="2251960" y="1524982"/>
            <a:ext cx="5406139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 개발 화면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kumimoji="1" lang="ko-KR" altLang="en-US" sz="2400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열람 </a:t>
            </a:r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</a:t>
            </a:r>
            <a:endParaRPr lang="ko-KR" altLang="en-US" sz="24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182F0-615F-D063-A6DB-756F81AFAB10}"/>
              </a:ext>
            </a:extLst>
          </p:cNvPr>
          <p:cNvSpPr txBox="1"/>
          <p:nvPr/>
        </p:nvSpPr>
        <p:spPr>
          <a:xfrm>
            <a:off x="1331516" y="1123392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98A21B-A278-7331-2375-66DD66832B24}"/>
              </a:ext>
            </a:extLst>
          </p:cNvPr>
          <p:cNvSpPr txBox="1"/>
          <p:nvPr/>
        </p:nvSpPr>
        <p:spPr>
          <a:xfrm>
            <a:off x="2275711" y="1209665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Solution_MVP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8577D3-A479-E31A-AFA0-07E1EFDCE365}"/>
              </a:ext>
            </a:extLst>
          </p:cNvPr>
          <p:cNvSpPr/>
          <p:nvPr/>
        </p:nvSpPr>
        <p:spPr>
          <a:xfrm>
            <a:off x="1519802" y="2882499"/>
            <a:ext cx="1656678" cy="334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895744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C0A622-33C5-A603-C40B-E046DA487908}"/>
              </a:ext>
            </a:extLst>
          </p:cNvPr>
          <p:cNvSpPr/>
          <p:nvPr/>
        </p:nvSpPr>
        <p:spPr>
          <a:xfrm>
            <a:off x="9194347" y="2236250"/>
            <a:ext cx="2177406" cy="397018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3F10F5-DD1A-ED1E-7894-CA8A0E49F581}"/>
              </a:ext>
            </a:extLst>
          </p:cNvPr>
          <p:cNvSpPr txBox="1">
            <a:spLocks/>
          </p:cNvSpPr>
          <p:nvPr/>
        </p:nvSpPr>
        <p:spPr>
          <a:xfrm>
            <a:off x="1310281" y="380699"/>
            <a:ext cx="4476077" cy="403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사용된 기술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E7257-85FA-D037-E67A-E2F4105D2806}"/>
              </a:ext>
            </a:extLst>
          </p:cNvPr>
          <p:cNvSpPr txBox="1"/>
          <p:nvPr/>
        </p:nvSpPr>
        <p:spPr>
          <a:xfrm>
            <a:off x="346294" y="82123"/>
            <a:ext cx="1071127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04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F616F-5F85-CE89-9D88-22C46BFA5C3B}"/>
              </a:ext>
            </a:extLst>
          </p:cNvPr>
          <p:cNvSpPr txBox="1"/>
          <p:nvPr/>
        </p:nvSpPr>
        <p:spPr>
          <a:xfrm>
            <a:off x="1334031" y="125342"/>
            <a:ext cx="11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Technology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6" name="Google Shape;80;p16">
            <a:extLst>
              <a:ext uri="{FF2B5EF4-FFF2-40B4-BE49-F238E27FC236}">
                <a16:creationId xmlns:a16="http://schemas.microsoft.com/office/drawing/2014/main" id="{EE5FC4FD-EE35-D203-0F7E-C337C92660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6B0D7D-8A23-DB1C-AD68-E0925189CFA8}"/>
              </a:ext>
            </a:extLst>
          </p:cNvPr>
          <p:cNvSpPr txBox="1"/>
          <p:nvPr/>
        </p:nvSpPr>
        <p:spPr>
          <a:xfrm>
            <a:off x="1248533" y="855820"/>
            <a:ext cx="1052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본 프로젝트에서 렌더링에 사용한 기술 및 툴은 아래와 같습니다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1F9C67D2-7758-FD6E-118C-2B18BF7F576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3AA0AF-429C-8944-B142-883DFD63B0DE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1A50A40-C7F6-4BA3-BBC2-1C1B8BE33C29}"/>
              </a:ext>
            </a:extLst>
          </p:cNvPr>
          <p:cNvGrpSpPr/>
          <p:nvPr/>
        </p:nvGrpSpPr>
        <p:grpSpPr>
          <a:xfrm>
            <a:off x="451820" y="1720842"/>
            <a:ext cx="8582272" cy="5352540"/>
            <a:chOff x="360643" y="972540"/>
            <a:chExt cx="10711349" cy="6680391"/>
          </a:xfrm>
        </p:grpSpPr>
        <p:sp>
          <p:nvSpPr>
            <p:cNvPr id="9" name="슬라이드 번호 개체 틀 3">
              <a:extLst>
                <a:ext uri="{FF2B5EF4-FFF2-40B4-BE49-F238E27FC236}">
                  <a16:creationId xmlns:a16="http://schemas.microsoft.com/office/drawing/2014/main" id="{4CAFACE1-B8DB-407E-9691-6AF40C36532D}"/>
                </a:ext>
              </a:extLst>
            </p:cNvPr>
            <p:cNvSpPr txBox="1">
              <a:spLocks/>
            </p:cNvSpPr>
            <p:nvPr/>
          </p:nvSpPr>
          <p:spPr>
            <a:xfrm>
              <a:off x="8505444" y="7607212"/>
              <a:ext cx="315468" cy="45719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rmAutofit fontScale="25000" lnSpcReduction="20000"/>
            </a:bodyPr>
            <a:lstStyle>
              <a:defPPr>
                <a:defRPr lang="ko-KR"/>
              </a:defPPr>
              <a:lvl1pPr marL="0" lvl="0" algn="r" defTabSz="914400" rtl="0" eaLnBrk="1" latinLnBrk="1" hangingPunct="1">
                <a:buNone/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lvl="1" algn="l" defTabSz="914400" rtl="0" eaLnBrk="1" latinLnBrk="1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algn="l" defTabSz="914400" rtl="0" eaLnBrk="1" latinLnBrk="1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algn="l" defTabSz="914400" rtl="0" eaLnBrk="1" latinLnBrk="1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algn="l" defTabSz="914400" rtl="0" eaLnBrk="1" latinLnBrk="1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algn="l" defTabSz="914400" rtl="0" eaLnBrk="1" latinLnBrk="1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algn="l" defTabSz="914400" rtl="0" eaLnBrk="1" latinLnBrk="1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algn="l" defTabSz="914400" rtl="0" eaLnBrk="1" latinLnBrk="1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algn="l" defTabSz="914400" rtl="0" eaLnBrk="1" latinLnBrk="1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3AA0AF-429C-8944-B142-883DFD63B0DE}" type="slidenum">
                <a:rPr kumimoji="1" lang="ko-KR" altLang="en-US" smtClean="0"/>
                <a:pPr/>
                <a:t>16</a:t>
              </a:fld>
              <a:endParaRPr kumimoji="1"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EDFCDC2-FFD1-42ED-9EA0-7827B74D7E5B}"/>
                </a:ext>
              </a:extLst>
            </p:cNvPr>
            <p:cNvGrpSpPr/>
            <p:nvPr/>
          </p:nvGrpSpPr>
          <p:grpSpPr>
            <a:xfrm>
              <a:off x="4235960" y="972540"/>
              <a:ext cx="3286038" cy="1286540"/>
              <a:chOff x="7797482" y="397884"/>
              <a:chExt cx="4394518" cy="172052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  <a:reflection blurRad="6350" stA="50000" endA="300" endPos="38500" dist="50800" dir="5400000" sy="-100000" algn="bl" rotWithShape="0"/>
            </a:effectLst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35C8C7-BF8A-485D-9A99-D7BF46F82271}"/>
                  </a:ext>
                </a:extLst>
              </p:cNvPr>
              <p:cNvSpPr/>
              <p:nvPr/>
            </p:nvSpPr>
            <p:spPr>
              <a:xfrm>
                <a:off x="7797482" y="397884"/>
                <a:ext cx="4394518" cy="1720529"/>
              </a:xfrm>
              <a:prstGeom prst="rect">
                <a:avLst/>
              </a:prstGeom>
              <a:solidFill>
                <a:srgbClr val="D3D3D3"/>
              </a:solidFill>
              <a:ln>
                <a:noFill/>
              </a:ln>
              <a:scene3d>
                <a:camera prst="perspectiveContrastingLeftFacing" fov="2100000">
                  <a:rot lat="600001" lon="2999999" rev="2159399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D68BDE0-3EC4-49D2-A0DA-EE6CF4414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1868" b="66828" l="32333" r="59738">
                            <a14:foregroundMark x1="51578" y1="57810" x2="44265" y2="57649"/>
                            <a14:foregroundMark x1="44265" y1="57649" x2="41516" y2="46628"/>
                            <a14:foregroundMark x1="41542" y1="46600" x2="47806" y2="54589"/>
                            <a14:foregroundMark x1="47806" y1="54589" x2="45651" y2="57005"/>
                            <a14:foregroundMark x1="38799" y1="50081" x2="46728" y2="56200"/>
                            <a14:foregroundMark x1="46728" y1="56200" x2="48422" y2="50725"/>
                            <a14:foregroundMark x1="37528" y1="50851" x2="39030" y2="59098"/>
                            <a14:foregroundMark x1="39030" y1="59098" x2="40262" y2="59098"/>
                            <a14:foregroundMark x1="35556" y1="62023" x2="41032" y2="62158"/>
                            <a14:foregroundMark x1="41032" y1="62158" x2="47883" y2="60386"/>
                            <a14:foregroundMark x1="49115" y1="61836" x2="56274" y2="50886"/>
                            <a14:foregroundMark x1="52579" y1="61353" x2="58430" y2="51369"/>
                            <a14:foregroundMark x1="59122" y1="51852" x2="59969" y2="51047"/>
                            <a14:foregroundMark x1="43835" y1="63712" x2="45958" y2="62802"/>
                            <a14:foregroundMark x1="45958" y1="62802" x2="46189" y2="62802"/>
                            <a14:foregroundMark x1="41724" y1="47021" x2="47344" y2="42512"/>
                            <a14:backgroundMark x1="31948" y1="63285" x2="46112" y2="68116"/>
                            <a14:backgroundMark x1="39184" y1="66023" x2="48730" y2="66023"/>
                            <a14:backgroundMark x1="48730" y1="66023" x2="60585" y2="66506"/>
                            <a14:backgroundMark x1="32102" y1="54750" x2="50346" y2="35427"/>
                            <a14:backgroundMark x1="34180" y1="48792" x2="39954" y2="39775"/>
                            <a14:backgroundMark x1="33179" y1="48148" x2="32871" y2="50886"/>
                            <a14:backgroundMark x1="33641" y1="48792" x2="34796" y2="44928"/>
                            <a14:backgroundMark x1="36028" y1="47826" x2="40801" y2="44283"/>
                            <a14:backgroundMark x1="39492" y1="44283" x2="42263" y2="39452"/>
                            <a14:backgroundMark x1="40339" y1="43156" x2="40801" y2="40902"/>
                            <a14:backgroundMark x1="41493" y1="42673" x2="39569" y2="42834"/>
                            <a14:backgroundMark x1="43033" y1="42351" x2="36490" y2="42351"/>
                          </a14:backgroundRemoval>
                        </a14:imgEffect>
                      </a14:imgLayer>
                    </a14:imgProps>
                  </a:ext>
                </a:extLst>
              </a:blip>
              <a:srcRect l="31394" t="39102" r="38358" b="31645"/>
              <a:stretch/>
            </p:blipFill>
            <p:spPr>
              <a:xfrm>
                <a:off x="8545697" y="588159"/>
                <a:ext cx="2898088" cy="1339977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  <a:sp3d>
                <a:bevelT/>
              </a:sp3d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CACE395-3734-4CFE-BF38-84A8BC698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022" t="38188" r="19109" b="21011"/>
            <a:stretch/>
          </p:blipFill>
          <p:spPr>
            <a:xfrm>
              <a:off x="3538043" y="1615810"/>
              <a:ext cx="3359213" cy="1236716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reflection blurRad="6350" stA="50000" endA="300" endPos="38500" dist="50800" dir="5400000" sy="-100000" algn="bl" rotWithShape="0"/>
            </a:effectLst>
            <a:scene3d>
              <a:camera prst="perspectiveContrastingLeftFacing" fov="2100000">
                <a:rot lat="600001" lon="2999999" rev="21593996"/>
              </a:camera>
              <a:lightRig rig="threePt" dir="t"/>
            </a:scene3d>
            <a:sp3d/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08E239-A083-4071-92E5-99ED5BE24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6540" t="34452" r="12638" b="24485"/>
            <a:stretch/>
          </p:blipFill>
          <p:spPr>
            <a:xfrm>
              <a:off x="2811701" y="2437827"/>
              <a:ext cx="3271369" cy="1223768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reflection blurRad="6350" stA="50000" endA="300" endPos="38500" dist="50800" dir="5400000" sy="-100000" algn="bl" rotWithShape="0"/>
            </a:effectLst>
            <a:scene3d>
              <a:camera prst="perspectiveContrastingLeftFacing" fov="2100000">
                <a:rot lat="600001" lon="2999999" rev="21593996"/>
              </a:camera>
              <a:lightRig rig="threePt" dir="t"/>
            </a:scene3d>
            <a:sp3d/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013C785-1F11-4773-85EA-C12B5DE3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605" t="35606" r="19050" b="23613"/>
            <a:stretch/>
          </p:blipFill>
          <p:spPr>
            <a:xfrm>
              <a:off x="2085359" y="3246896"/>
              <a:ext cx="3271369" cy="1184766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reflection blurRad="6350" stA="50000" endA="300" endPos="38500" dist="50800" dir="5400000" sy="-100000" algn="bl" rotWithShape="0"/>
            </a:effectLst>
            <a:scene3d>
              <a:camera prst="perspectiveContrastingLeftFacing" fov="2100000">
                <a:rot lat="600001" lon="2999999" rev="21593996"/>
              </a:camera>
              <a:lightRig rig="threePt" dir="t"/>
            </a:scene3d>
            <a:sp3d/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EF0EECA-9A2B-4F98-BBE7-24FFEA2C6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501" t="37448" r="21470" b="21523"/>
            <a:stretch/>
          </p:blipFill>
          <p:spPr>
            <a:xfrm>
              <a:off x="1359017" y="4016963"/>
              <a:ext cx="3271369" cy="1245231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reflection blurRad="6350" stA="50000" endA="300" endPos="38500" dist="50800" dir="5400000" sy="-100000" algn="bl" rotWithShape="0"/>
            </a:effectLst>
            <a:scene3d>
              <a:camera prst="perspectiveContrastingLeftFacing" fov="2100000">
                <a:rot lat="600001" lon="2999999" rev="21593996"/>
              </a:camera>
              <a:lightRig rig="threePt" dir="t"/>
            </a:scene3d>
            <a:sp3d/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0CDD389-0E9A-4649-AAAC-DC5CA7FBF620}"/>
                </a:ext>
              </a:extLst>
            </p:cNvPr>
            <p:cNvGrpSpPr/>
            <p:nvPr/>
          </p:nvGrpSpPr>
          <p:grpSpPr>
            <a:xfrm>
              <a:off x="360643" y="4847496"/>
              <a:ext cx="3543401" cy="1387302"/>
              <a:chOff x="6096000" y="4012382"/>
              <a:chExt cx="4394518" cy="172052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  <a:reflection blurRad="6350" stA="50000" endA="300" endPos="55500" dist="50800" dir="5400000" sy="-100000" algn="bl" rotWithShape="0"/>
            </a:effectLst>
            <a:scene3d>
              <a:camera prst="perspectiveContrastingLeftFacing" fov="2100000">
                <a:rot lat="600001" lon="2999999" rev="21593996"/>
              </a:camera>
              <a:lightRig rig="threePt" dir="t"/>
            </a:scene3d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0C74296-EEFB-4597-BAB4-4D890F46E26D}"/>
                  </a:ext>
                </a:extLst>
              </p:cNvPr>
              <p:cNvSpPr/>
              <p:nvPr/>
            </p:nvSpPr>
            <p:spPr>
              <a:xfrm>
                <a:off x="6096000" y="4012382"/>
                <a:ext cx="4394518" cy="1720529"/>
              </a:xfrm>
              <a:prstGeom prst="rect">
                <a:avLst/>
              </a:prstGeom>
              <a:solidFill>
                <a:srgbClr val="D3D3D3"/>
              </a:solidFill>
              <a:ln>
                <a:noFill/>
              </a:ln>
              <a:sp3d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C334367-C262-4EDF-82F6-19333AE86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7054" t="35326" r="18853" b="25473"/>
              <a:stretch/>
            </p:blipFill>
            <p:spPr>
              <a:xfrm>
                <a:off x="6205521" y="4112986"/>
                <a:ext cx="4175477" cy="1519321"/>
              </a:xfrm>
              <a:prstGeom prst="rect">
                <a:avLst/>
              </a:prstGeom>
              <a:sp3d/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7341AED-C639-4B40-98E4-94DCDE92E4F5}"/>
                </a:ext>
              </a:extLst>
            </p:cNvPr>
            <p:cNvGrpSpPr/>
            <p:nvPr/>
          </p:nvGrpSpPr>
          <p:grpSpPr>
            <a:xfrm>
              <a:off x="7155668" y="2298978"/>
              <a:ext cx="3811822" cy="384130"/>
              <a:chOff x="6388100" y="2298978"/>
              <a:chExt cx="3811822" cy="384130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622F5AF-8C28-4C72-920E-CB020E9E7464}"/>
                  </a:ext>
                </a:extLst>
              </p:cNvPr>
              <p:cNvCxnSpPr/>
              <p:nvPr/>
            </p:nvCxnSpPr>
            <p:spPr>
              <a:xfrm>
                <a:off x="6388100" y="2437827"/>
                <a:ext cx="1092200" cy="0"/>
              </a:xfrm>
              <a:prstGeom prst="line">
                <a:avLst/>
              </a:prstGeom>
              <a:ln>
                <a:solidFill>
                  <a:srgbClr val="4A669D"/>
                </a:solidFill>
                <a:head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E0967-4DD5-4C22-A353-187EDD6E0B6E}"/>
                  </a:ext>
                </a:extLst>
              </p:cNvPr>
              <p:cNvSpPr txBox="1"/>
              <p:nvPr/>
            </p:nvSpPr>
            <p:spPr>
              <a:xfrm>
                <a:off x="7480137" y="2298978"/>
                <a:ext cx="2719785" cy="38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Point Cloud Data(.ply)</a:t>
                </a:r>
                <a:endParaRPr lang="ko-KR" altLang="en-US" sz="1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D50A26D-AB01-4DE6-8ABF-9AC44522DC7F}"/>
                </a:ext>
              </a:extLst>
            </p:cNvPr>
            <p:cNvGrpSpPr/>
            <p:nvPr/>
          </p:nvGrpSpPr>
          <p:grpSpPr>
            <a:xfrm>
              <a:off x="6518698" y="3047566"/>
              <a:ext cx="4553294" cy="384130"/>
              <a:chOff x="5751130" y="2944820"/>
              <a:chExt cx="4553294" cy="38413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BA43620F-592F-410A-96B8-BCE3A1C0CC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1130" y="3083320"/>
                <a:ext cx="1729170" cy="0"/>
              </a:xfrm>
              <a:prstGeom prst="line">
                <a:avLst/>
              </a:prstGeom>
              <a:ln>
                <a:solidFill>
                  <a:srgbClr val="4A669D"/>
                </a:solidFill>
                <a:head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8BD4EA-DE0F-4E9B-8E0E-E91BC1BC45D3}"/>
                  </a:ext>
                </a:extLst>
              </p:cNvPr>
              <p:cNvSpPr txBox="1"/>
              <p:nvPr/>
            </p:nvSpPr>
            <p:spPr>
              <a:xfrm>
                <a:off x="7480137" y="2944820"/>
                <a:ext cx="2824287" cy="38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Building Triangle Mesh</a:t>
                </a:r>
                <a:endParaRPr lang="ko-KR" altLang="en-US" sz="1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B00494E-0481-4365-8431-74386A57346A}"/>
                </a:ext>
              </a:extLst>
            </p:cNvPr>
            <p:cNvGrpSpPr/>
            <p:nvPr/>
          </p:nvGrpSpPr>
          <p:grpSpPr>
            <a:xfrm>
              <a:off x="5705328" y="3834255"/>
              <a:ext cx="3572538" cy="384130"/>
              <a:chOff x="4937760" y="3746645"/>
              <a:chExt cx="3572538" cy="384130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6E178EA-AA7E-4B41-BE7C-14539A716E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60" y="3885144"/>
                <a:ext cx="2542540" cy="0"/>
              </a:xfrm>
              <a:prstGeom prst="line">
                <a:avLst/>
              </a:prstGeom>
              <a:ln>
                <a:solidFill>
                  <a:srgbClr val="4A669D"/>
                </a:solidFill>
                <a:head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0B57DF-188B-4D81-B1AD-242FD0C5FB98}"/>
                  </a:ext>
                </a:extLst>
              </p:cNvPr>
              <p:cNvSpPr txBox="1"/>
              <p:nvPr/>
            </p:nvSpPr>
            <p:spPr>
              <a:xfrm>
                <a:off x="7480137" y="3746645"/>
                <a:ext cx="1030161" cy="38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Sketch</a:t>
                </a:r>
                <a:endParaRPr lang="ko-KR" altLang="en-US" sz="1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1178F69-A926-4C93-ACBB-82CB4AB2E504}"/>
                </a:ext>
              </a:extLst>
            </p:cNvPr>
            <p:cNvGrpSpPr/>
            <p:nvPr/>
          </p:nvGrpSpPr>
          <p:grpSpPr>
            <a:xfrm>
              <a:off x="4990870" y="4595542"/>
              <a:ext cx="5587256" cy="384130"/>
              <a:chOff x="4223302" y="4491378"/>
              <a:chExt cx="5587256" cy="384130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54FE5845-BB6A-4E3B-AD20-9A3106B68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3302" y="4632720"/>
                <a:ext cx="3256998" cy="0"/>
              </a:xfrm>
              <a:prstGeom prst="line">
                <a:avLst/>
              </a:prstGeom>
              <a:ln>
                <a:solidFill>
                  <a:srgbClr val="4A669D"/>
                </a:solidFill>
                <a:head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F38310-97E4-4866-B4EE-223A16B814A7}"/>
                  </a:ext>
                </a:extLst>
              </p:cNvPr>
              <p:cNvSpPr txBox="1"/>
              <p:nvPr/>
            </p:nvSpPr>
            <p:spPr>
              <a:xfrm>
                <a:off x="7480136" y="4491378"/>
                <a:ext cx="2330422" cy="38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Texture, Lighting</a:t>
                </a:r>
                <a:endParaRPr lang="ko-KR" altLang="en-US" sz="1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D725D2B-A5AB-4EC3-AA7D-E0281A326A1C}"/>
                </a:ext>
              </a:extLst>
            </p:cNvPr>
            <p:cNvGrpSpPr/>
            <p:nvPr/>
          </p:nvGrpSpPr>
          <p:grpSpPr>
            <a:xfrm>
              <a:off x="4264528" y="5382230"/>
              <a:ext cx="5147426" cy="384130"/>
              <a:chOff x="3496960" y="5352172"/>
              <a:chExt cx="5147426" cy="384130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E625FA53-6E1E-4505-A9FF-6C90BD088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960" y="5496320"/>
                <a:ext cx="3983340" cy="0"/>
              </a:xfrm>
              <a:prstGeom prst="line">
                <a:avLst/>
              </a:prstGeom>
              <a:ln>
                <a:solidFill>
                  <a:srgbClr val="4A669D"/>
                </a:solidFill>
                <a:head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3F3AA6-E935-48A4-A930-B95952EF42F0}"/>
                  </a:ext>
                </a:extLst>
              </p:cNvPr>
              <p:cNvSpPr txBox="1"/>
              <p:nvPr/>
            </p:nvSpPr>
            <p:spPr>
              <a:xfrm>
                <a:off x="7480138" y="5352172"/>
                <a:ext cx="1164248" cy="38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Render</a:t>
                </a:r>
                <a:endParaRPr lang="ko-KR" altLang="en-US" sz="1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B54B0FE-ADB3-41F8-AA22-730DA432AE00}"/>
                </a:ext>
              </a:extLst>
            </p:cNvPr>
            <p:cNvGrpSpPr/>
            <p:nvPr/>
          </p:nvGrpSpPr>
          <p:grpSpPr>
            <a:xfrm>
              <a:off x="3496960" y="6232417"/>
              <a:ext cx="5914993" cy="384130"/>
              <a:chOff x="3496960" y="5352172"/>
              <a:chExt cx="5914993" cy="384130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96C66B7-F8B0-4B9E-9E16-599B489A05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960" y="5496320"/>
                <a:ext cx="4750745" cy="0"/>
              </a:xfrm>
              <a:prstGeom prst="line">
                <a:avLst/>
              </a:prstGeom>
              <a:ln>
                <a:solidFill>
                  <a:srgbClr val="4A669D"/>
                </a:solidFill>
                <a:head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D71D11-870B-48C0-84E9-3CB6CE9B9454}"/>
                  </a:ext>
                </a:extLst>
              </p:cNvPr>
              <p:cNvSpPr txBox="1"/>
              <p:nvPr/>
            </p:nvSpPr>
            <p:spPr>
              <a:xfrm>
                <a:off x="8247706" y="5352172"/>
                <a:ext cx="1164247" cy="38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Finalize</a:t>
                </a:r>
                <a:endParaRPr lang="ko-KR" altLang="en-US" sz="1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</p:grpSp>
      <p:pic>
        <p:nvPicPr>
          <p:cNvPr id="39" name="Picture 2" descr="ARKit을 활용한 생일 축하 필터 개발 도전기 - 와디즈 블로그">
            <a:extLst>
              <a:ext uri="{FF2B5EF4-FFF2-40B4-BE49-F238E27FC236}">
                <a16:creationId xmlns:a16="http://schemas.microsoft.com/office/drawing/2014/main" id="{8450873F-EEE2-6A42-6197-56A80944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511" y="3275219"/>
            <a:ext cx="1157718" cy="57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그래픽, 그래픽 디자인, 로고, 디자인이(가) 표시된 사진&#10;&#10;자동 생성된 설명">
            <a:extLst>
              <a:ext uri="{FF2B5EF4-FFF2-40B4-BE49-F238E27FC236}">
                <a16:creationId xmlns:a16="http://schemas.microsoft.com/office/drawing/2014/main" id="{8C999520-DCEA-58FF-A73F-8B7662BCC2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0592" y="4129301"/>
            <a:ext cx="461551" cy="461550"/>
          </a:xfrm>
          <a:prstGeom prst="rect">
            <a:avLst/>
          </a:prstGeom>
          <a:ln>
            <a:noFill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C4FCD86-4FE9-EA68-8D9D-93D460D6E9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0294" y="5655706"/>
            <a:ext cx="1702149" cy="35234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E4CD7B-8DE5-79E4-B313-EF01237936CC}"/>
              </a:ext>
            </a:extLst>
          </p:cNvPr>
          <p:cNvSpPr/>
          <p:nvPr/>
        </p:nvSpPr>
        <p:spPr>
          <a:xfrm>
            <a:off x="792233" y="1747584"/>
            <a:ext cx="1656678" cy="334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렌더링 과정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DF6D28-2CEC-DE3A-FE87-15C2379C4C76}"/>
              </a:ext>
            </a:extLst>
          </p:cNvPr>
          <p:cNvSpPr/>
          <p:nvPr/>
        </p:nvSpPr>
        <p:spPr>
          <a:xfrm>
            <a:off x="9435765" y="1746118"/>
            <a:ext cx="1656678" cy="334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사용 </a:t>
            </a:r>
            <a:r>
              <a:rPr lang="en-US" altLang="ko-KR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Tool</a:t>
            </a:r>
            <a:endParaRPr lang="ko-KR" altLang="en-US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AEEAEB41-79F7-57FF-F05A-5929DAAC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511" y="2605446"/>
            <a:ext cx="1157718" cy="57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p 10 AR Developer Tools Every Developer Should Know | by echo3D | echo3D  | Medium">
            <a:extLst>
              <a:ext uri="{FF2B5EF4-FFF2-40B4-BE49-F238E27FC236}">
                <a16:creationId xmlns:a16="http://schemas.microsoft.com/office/drawing/2014/main" id="{1A426802-D4C4-6327-8EA5-9834F130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191" y="3270911"/>
            <a:ext cx="1445983" cy="7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68BF4E0-27C8-A493-5434-08882DA0E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342" y="4889055"/>
            <a:ext cx="1412127" cy="38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0C55249-E534-0E59-E2E9-F15B370C5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708C5-732B-EEA0-079B-12917681D940}"/>
              </a:ext>
            </a:extLst>
          </p:cNvPr>
          <p:cNvSpPr txBox="1">
            <a:spLocks/>
          </p:cNvSpPr>
          <p:nvPr/>
        </p:nvSpPr>
        <p:spPr>
          <a:xfrm>
            <a:off x="1295767" y="380699"/>
            <a:ext cx="4476077" cy="403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시민 참여 유도 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포항지역화폐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12FEF-E133-C5B3-8B55-FF7B4730CE68}"/>
              </a:ext>
            </a:extLst>
          </p:cNvPr>
          <p:cNvSpPr txBox="1"/>
          <p:nvPr/>
        </p:nvSpPr>
        <p:spPr>
          <a:xfrm>
            <a:off x="346294" y="82123"/>
            <a:ext cx="1045479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05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20E9C-585A-F560-D224-72E769A444CA}"/>
              </a:ext>
            </a:extLst>
          </p:cNvPr>
          <p:cNvSpPr txBox="1"/>
          <p:nvPr/>
        </p:nvSpPr>
        <p:spPr>
          <a:xfrm>
            <a:off x="1319517" y="125342"/>
            <a:ext cx="1445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Business Model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6" name="Google Shape;80;p16">
            <a:extLst>
              <a:ext uri="{FF2B5EF4-FFF2-40B4-BE49-F238E27FC236}">
                <a16:creationId xmlns:a16="http://schemas.microsoft.com/office/drawing/2014/main" id="{1CAE7B9F-F9F5-C0FD-4E37-6044EFAAC6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82AA9A5-C9C6-6D90-3878-33712CAFFDE4}"/>
              </a:ext>
            </a:extLst>
          </p:cNvPr>
          <p:cNvSpPr txBox="1"/>
          <p:nvPr/>
        </p:nvSpPr>
        <p:spPr>
          <a:xfrm>
            <a:off x="1263048" y="812278"/>
            <a:ext cx="10319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데이터를 스캔한 사용자에게 포항에서 현금화할 수 있는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Point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제공하여 시민 참여를 유도하고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b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이는 포항 시민과 소상공인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포항시 모두에게 긍정적인 효과를 제공합니다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9E22EBD2-A5B9-8EEB-2A87-70A916728E6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3AA0AF-429C-8944-B142-883DFD63B0DE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pic>
        <p:nvPicPr>
          <p:cNvPr id="1028" name="Picture 4" descr="포항시&lt;구입 및 이용안내&lt;경상북도 지역사랑상품권&lt;지역사랑상품권&lt;경제">
            <a:extLst>
              <a:ext uri="{FF2B5EF4-FFF2-40B4-BE49-F238E27FC236}">
                <a16:creationId xmlns:a16="http://schemas.microsoft.com/office/drawing/2014/main" id="{9FA080C3-DF82-9294-2719-AD1D8F84C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830" y="3340983"/>
            <a:ext cx="1864897" cy="1174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지역화폐 113탄 - 경북 포항시(포항사랑상품권, 포항사랑카드)">
            <a:extLst>
              <a:ext uri="{FF2B5EF4-FFF2-40B4-BE49-F238E27FC236}">
                <a16:creationId xmlns:a16="http://schemas.microsoft.com/office/drawing/2014/main" id="{AD314FBC-35BC-7DCE-D4B1-8623E71CF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511" y="3191948"/>
            <a:ext cx="1369840" cy="13081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BB4DEC3-BEFF-E135-B2D2-4A5F0ABCB940}"/>
              </a:ext>
            </a:extLst>
          </p:cNvPr>
          <p:cNvSpPr/>
          <p:nvPr/>
        </p:nvSpPr>
        <p:spPr>
          <a:xfrm>
            <a:off x="4983202" y="1853485"/>
            <a:ext cx="2457271" cy="334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 </a:t>
            </a:r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적립 방식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0CE91B-55D7-B724-CD3F-D8436CFCC179}"/>
              </a:ext>
            </a:extLst>
          </p:cNvPr>
          <p:cNvSpPr/>
          <p:nvPr/>
        </p:nvSpPr>
        <p:spPr>
          <a:xfrm>
            <a:off x="1463351" y="4734807"/>
            <a:ext cx="2761940" cy="3892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주체별 참여 근거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E5265-C1C8-6CA7-39A2-0BC404315F56}"/>
              </a:ext>
            </a:extLst>
          </p:cNvPr>
          <p:cNvSpPr txBox="1"/>
          <p:nvPr/>
        </p:nvSpPr>
        <p:spPr>
          <a:xfrm>
            <a:off x="4983202" y="2215893"/>
            <a:ext cx="4521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데이터를 스캔하여 승인이 완료되면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ko-KR" altLang="en-US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포항 내에서 현금처럼 사용 가능한</a:t>
            </a:r>
            <a:r>
              <a:rPr lang="en-US" altLang="ko-KR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‘Point’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적립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7F3067-7D4D-7E4A-BF0A-95BA7900FBF4}"/>
              </a:ext>
            </a:extLst>
          </p:cNvPr>
          <p:cNvGrpSpPr/>
          <p:nvPr/>
        </p:nvGrpSpPr>
        <p:grpSpPr>
          <a:xfrm>
            <a:off x="1150624" y="1763216"/>
            <a:ext cx="3543514" cy="2709109"/>
            <a:chOff x="1030244" y="1732424"/>
            <a:chExt cx="3266689" cy="2576130"/>
          </a:xfrm>
        </p:grpSpPr>
        <p:pic>
          <p:nvPicPr>
            <p:cNvPr id="8" name="내용 개체 틀 4">
              <a:extLst>
                <a:ext uri="{FF2B5EF4-FFF2-40B4-BE49-F238E27FC236}">
                  <a16:creationId xmlns:a16="http://schemas.microsoft.com/office/drawing/2014/main" id="{4174A9B1-ACA2-933C-84FC-288AE01E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61427"/>
            <a:stretch/>
          </p:blipFill>
          <p:spPr>
            <a:xfrm>
              <a:off x="1030244" y="1732424"/>
              <a:ext cx="3266689" cy="257613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577F2D5-4F87-692C-EE3B-6D3084AE2079}"/>
                </a:ext>
              </a:extLst>
            </p:cNvPr>
            <p:cNvSpPr/>
            <p:nvPr/>
          </p:nvSpPr>
          <p:spPr>
            <a:xfrm>
              <a:off x="2989943" y="3123249"/>
              <a:ext cx="1306990" cy="475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2" name="Picture 8" descr="포항국제불빛축제 | 문화관광축제 | 대한민국 구석구석 축제">
            <a:extLst>
              <a:ext uri="{FF2B5EF4-FFF2-40B4-BE49-F238E27FC236}">
                <a16:creationId xmlns:a16="http://schemas.microsoft.com/office/drawing/2014/main" id="{0E10BB3D-E224-50B1-0D0F-F40573C8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606" y="2889683"/>
            <a:ext cx="1178768" cy="16104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위클리오늘] 지방 상권 기폭제! '포항 수제맥주 페스티벌' 11일 개막 &lt; 경북 &lt; 전국지사 &lt; 기사본문 - 위클리오늘">
            <a:extLst>
              <a:ext uri="{FF2B5EF4-FFF2-40B4-BE49-F238E27FC236}">
                <a16:creationId xmlns:a16="http://schemas.microsoft.com/office/drawing/2014/main" id="{C28D33C2-1C37-E365-9770-2EA29F2EB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466" y="2889683"/>
            <a:ext cx="1138656" cy="1611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0950D2-E27E-20E2-7143-C65AC3FDBF56}"/>
              </a:ext>
            </a:extLst>
          </p:cNvPr>
          <p:cNvGrpSpPr/>
          <p:nvPr/>
        </p:nvGrpSpPr>
        <p:grpSpPr>
          <a:xfrm>
            <a:off x="1195792" y="5242612"/>
            <a:ext cx="3261401" cy="923330"/>
            <a:chOff x="992993" y="5212621"/>
            <a:chExt cx="3261401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2C5264-2F4D-66AC-7F82-514ECBAE39D3}"/>
                </a:ext>
              </a:extLst>
            </p:cNvPr>
            <p:cNvSpPr txBox="1"/>
            <p:nvPr/>
          </p:nvSpPr>
          <p:spPr>
            <a:xfrm>
              <a:off x="2255129" y="5431364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현금처럼 사용 가능</a:t>
              </a:r>
              <a:endPara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지역발전에 기여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392AD2-E618-EA47-8F28-973482F5DE9E}"/>
                </a:ext>
              </a:extLst>
            </p:cNvPr>
            <p:cNvGrpSpPr/>
            <p:nvPr/>
          </p:nvGrpSpPr>
          <p:grpSpPr>
            <a:xfrm>
              <a:off x="992993" y="5212621"/>
              <a:ext cx="1629554" cy="923330"/>
              <a:chOff x="1959751" y="5103506"/>
              <a:chExt cx="1080963" cy="61249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4A1F3C7D-15E8-1CAA-12AD-EDBD9C9CB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2872" y="5230845"/>
                <a:ext cx="485151" cy="485151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E4B5D3-E514-743C-586A-79356C4DD154}"/>
                  </a:ext>
                </a:extLst>
              </p:cNvPr>
              <p:cNvSpPr txBox="1"/>
              <p:nvPr/>
            </p:nvSpPr>
            <p:spPr>
              <a:xfrm>
                <a:off x="1959751" y="5103506"/>
                <a:ext cx="10809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bg2">
                        <a:lumMod val="50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포항 시민</a:t>
                </a:r>
                <a:endParaRPr lang="ko-KR" altLang="en-US" sz="105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C21444-9656-D500-EAEE-9DD75B5E47F7}"/>
              </a:ext>
            </a:extLst>
          </p:cNvPr>
          <p:cNvGrpSpPr/>
          <p:nvPr/>
        </p:nvGrpSpPr>
        <p:grpSpPr>
          <a:xfrm>
            <a:off x="4511976" y="5192113"/>
            <a:ext cx="2879595" cy="889753"/>
            <a:chOff x="4516556" y="5189471"/>
            <a:chExt cx="2879595" cy="88975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D37B73-3490-326E-C9D3-863D99285A0A}"/>
                </a:ext>
              </a:extLst>
            </p:cNvPr>
            <p:cNvSpPr txBox="1"/>
            <p:nvPr/>
          </p:nvSpPr>
          <p:spPr>
            <a:xfrm>
              <a:off x="5626115" y="5417737"/>
              <a:ext cx="17700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지역경제 활성화</a:t>
              </a:r>
              <a:endPara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매출 증가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287B560-8E90-E20F-09EE-E45EBA16B5F7}"/>
                </a:ext>
              </a:extLst>
            </p:cNvPr>
            <p:cNvGrpSpPr/>
            <p:nvPr/>
          </p:nvGrpSpPr>
          <p:grpSpPr>
            <a:xfrm>
              <a:off x="4516556" y="5189471"/>
              <a:ext cx="1459928" cy="889753"/>
              <a:chOff x="3812754" y="5081326"/>
              <a:chExt cx="1080963" cy="658793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7BFA54D-698A-8B7C-66CE-3D1E1BB88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13561" y="5254969"/>
                <a:ext cx="485150" cy="48515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852F39-CE36-90CC-B552-B9DC83C44EEB}"/>
                  </a:ext>
                </a:extLst>
              </p:cNvPr>
              <p:cNvSpPr txBox="1"/>
              <p:nvPr/>
            </p:nvSpPr>
            <p:spPr>
              <a:xfrm>
                <a:off x="3812754" y="5081326"/>
                <a:ext cx="10809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bg2">
                        <a:lumMod val="50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소상공인</a:t>
                </a:r>
                <a:endParaRPr lang="ko-KR" altLang="en-US" sz="105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E0D5FD-4E7C-EEE3-1ECC-757D8463FC5E}"/>
              </a:ext>
            </a:extLst>
          </p:cNvPr>
          <p:cNvGrpSpPr/>
          <p:nvPr/>
        </p:nvGrpSpPr>
        <p:grpSpPr>
          <a:xfrm>
            <a:off x="7568984" y="5209859"/>
            <a:ext cx="3297661" cy="866585"/>
            <a:chOff x="7640142" y="5198048"/>
            <a:chExt cx="3297661" cy="86658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E7C2C-D55A-B3DB-6E00-CAE0228E9575}"/>
                </a:ext>
              </a:extLst>
            </p:cNvPr>
            <p:cNvSpPr txBox="1"/>
            <p:nvPr/>
          </p:nvSpPr>
          <p:spPr>
            <a:xfrm>
              <a:off x="8811900" y="5233636"/>
              <a:ext cx="21259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지역경제 활성화</a:t>
              </a:r>
              <a:endPara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효율적으로 도로개선</a:t>
              </a:r>
              <a:endPara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지역 축제 홍보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08121F4-8D02-0514-71A8-59FA9AB1E53E}"/>
                </a:ext>
              </a:extLst>
            </p:cNvPr>
            <p:cNvGrpSpPr/>
            <p:nvPr/>
          </p:nvGrpSpPr>
          <p:grpSpPr>
            <a:xfrm>
              <a:off x="7640142" y="5198048"/>
              <a:ext cx="1459927" cy="866585"/>
              <a:chOff x="5787922" y="5058902"/>
              <a:chExt cx="1080963" cy="64163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88D0EE7-01B0-7B02-C9C0-C0373A8B6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72234" y="5188200"/>
                <a:ext cx="512341" cy="51234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411E-D384-41C6-4D38-1F30B4C205FD}"/>
                  </a:ext>
                </a:extLst>
              </p:cNvPr>
              <p:cNvSpPr txBox="1"/>
              <p:nvPr/>
            </p:nvSpPr>
            <p:spPr>
              <a:xfrm>
                <a:off x="5787922" y="5058902"/>
                <a:ext cx="10809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bg2">
                        <a:lumMod val="50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포항시</a:t>
                </a:r>
                <a:endParaRPr lang="ko-KR" altLang="en-US" sz="105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00CD8D2-F9C1-5B58-C188-84ECEF40A301}"/>
              </a:ext>
            </a:extLst>
          </p:cNvPr>
          <p:cNvCxnSpPr>
            <a:cxnSpLocks/>
          </p:cNvCxnSpPr>
          <p:nvPr/>
        </p:nvCxnSpPr>
        <p:spPr>
          <a:xfrm>
            <a:off x="4548183" y="5175325"/>
            <a:ext cx="0" cy="99061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4E34AA6-A0D4-65D7-71FF-49223C324A22}"/>
              </a:ext>
            </a:extLst>
          </p:cNvPr>
          <p:cNvCxnSpPr>
            <a:cxnSpLocks/>
          </p:cNvCxnSpPr>
          <p:nvPr/>
        </p:nvCxnSpPr>
        <p:spPr>
          <a:xfrm>
            <a:off x="7576084" y="5141681"/>
            <a:ext cx="0" cy="99061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삼각형 22">
            <a:extLst>
              <a:ext uri="{FF2B5EF4-FFF2-40B4-BE49-F238E27FC236}">
                <a16:creationId xmlns:a16="http://schemas.microsoft.com/office/drawing/2014/main" id="{E8AE58FB-D0D3-B274-B8ED-13C703F446B0}"/>
              </a:ext>
            </a:extLst>
          </p:cNvPr>
          <p:cNvSpPr/>
          <p:nvPr/>
        </p:nvSpPr>
        <p:spPr>
          <a:xfrm rot="16200000" flipV="1">
            <a:off x="3947528" y="3356708"/>
            <a:ext cx="1950220" cy="368099"/>
          </a:xfrm>
          <a:prstGeom prst="triangle">
            <a:avLst>
              <a:gd name="adj" fmla="val 44301"/>
            </a:avLst>
          </a:prstGeom>
          <a:gradFill flip="none" rotWithShape="1">
            <a:gsLst>
              <a:gs pos="82000">
                <a:schemeClr val="accent1">
                  <a:lumMod val="5000"/>
                  <a:lumOff val="95000"/>
                </a:schemeClr>
              </a:gs>
              <a:gs pos="26000">
                <a:srgbClr val="CBEEFB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020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2C64D94-6FA6-831A-7EEF-F544AE01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855033-1203-01E8-0C21-E0CA30F611D6}"/>
              </a:ext>
            </a:extLst>
          </p:cNvPr>
          <p:cNvSpPr/>
          <p:nvPr/>
        </p:nvSpPr>
        <p:spPr>
          <a:xfrm>
            <a:off x="1001699" y="1813318"/>
            <a:ext cx="10168333" cy="288615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5F5AAC-11C7-0B29-04F1-FCF5CD5432DC}"/>
              </a:ext>
            </a:extLst>
          </p:cNvPr>
          <p:cNvSpPr/>
          <p:nvPr/>
        </p:nvSpPr>
        <p:spPr>
          <a:xfrm>
            <a:off x="1001699" y="5078773"/>
            <a:ext cx="10168333" cy="105787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B50B94-75E9-BF07-85F3-A5E66BF4F877}"/>
              </a:ext>
            </a:extLst>
          </p:cNvPr>
          <p:cNvSpPr txBox="1">
            <a:spLocks/>
          </p:cNvSpPr>
          <p:nvPr/>
        </p:nvSpPr>
        <p:spPr>
          <a:xfrm>
            <a:off x="1295767" y="380699"/>
            <a:ext cx="4476077" cy="403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활용방안 및 의의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6032E-3E90-4BEE-7CA8-66115F0E7CD6}"/>
              </a:ext>
            </a:extLst>
          </p:cNvPr>
          <p:cNvSpPr txBox="1"/>
          <p:nvPr/>
        </p:nvSpPr>
        <p:spPr>
          <a:xfrm>
            <a:off x="346294" y="82123"/>
            <a:ext cx="1074333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06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B3BED-3E51-7C62-14C6-8F7764830671}"/>
              </a:ext>
            </a:extLst>
          </p:cNvPr>
          <p:cNvSpPr txBox="1"/>
          <p:nvPr/>
        </p:nvSpPr>
        <p:spPr>
          <a:xfrm>
            <a:off x="1290489" y="168884"/>
            <a:ext cx="17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Future expectation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6" name="Google Shape;80;p16">
            <a:extLst>
              <a:ext uri="{FF2B5EF4-FFF2-40B4-BE49-F238E27FC236}">
                <a16:creationId xmlns:a16="http://schemas.microsoft.com/office/drawing/2014/main" id="{AF98EBFF-9C5D-1B88-2901-8536B3D9FB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41D10C0-945B-E13D-88FA-113D7D696926}"/>
              </a:ext>
            </a:extLst>
          </p:cNvPr>
          <p:cNvSpPr txBox="1"/>
          <p:nvPr/>
        </p:nvSpPr>
        <p:spPr>
          <a:xfrm>
            <a:off x="1234019" y="855820"/>
            <a:ext cx="1052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본 프로젝트는 자전거용 네비게이션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정부의 디지털 트윈 사업 등 여러 분야에서 다양하게 활용될 것으로 기대합니다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EDEA968A-5AAA-AE30-4331-B25BF96B9E5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3AA0AF-429C-8944-B142-883DFD63B0DE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4D42F6-D035-9F55-028B-23C8957C185D}"/>
              </a:ext>
            </a:extLst>
          </p:cNvPr>
          <p:cNvSpPr/>
          <p:nvPr/>
        </p:nvSpPr>
        <p:spPr>
          <a:xfrm>
            <a:off x="4757976" y="1684596"/>
            <a:ext cx="2761940" cy="3892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활용방안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793CC-4BE6-39EC-92E0-0549D0ED0F1F}"/>
              </a:ext>
            </a:extLst>
          </p:cNvPr>
          <p:cNvSpPr txBox="1"/>
          <p:nvPr/>
        </p:nvSpPr>
        <p:spPr>
          <a:xfrm>
            <a:off x="6317587" y="3884670"/>
            <a:ext cx="4601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동일한 시스템을 그대로 자동차로 확장하여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‘포항시 자동차 도로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관리’로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발전 가능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44B49DE-4002-F038-D749-7A03F0CFB877}"/>
              </a:ext>
            </a:extLst>
          </p:cNvPr>
          <p:cNvSpPr/>
          <p:nvPr/>
        </p:nvSpPr>
        <p:spPr>
          <a:xfrm>
            <a:off x="1475364" y="2476853"/>
            <a:ext cx="369331" cy="369331"/>
          </a:xfrm>
          <a:prstGeom prst="ellipse">
            <a:avLst/>
          </a:prstGeom>
          <a:solidFill>
            <a:srgbClr val="62B8F9"/>
          </a:solidFill>
          <a:ln>
            <a:solidFill>
              <a:srgbClr val="CBE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F969BB5-914A-88EA-53A8-823237E70112}"/>
              </a:ext>
            </a:extLst>
          </p:cNvPr>
          <p:cNvSpPr/>
          <p:nvPr/>
        </p:nvSpPr>
        <p:spPr>
          <a:xfrm>
            <a:off x="1494539" y="3658150"/>
            <a:ext cx="369331" cy="369331"/>
          </a:xfrm>
          <a:prstGeom prst="ellipse">
            <a:avLst/>
          </a:prstGeom>
          <a:solidFill>
            <a:srgbClr val="62B8F9"/>
          </a:solidFill>
          <a:ln>
            <a:solidFill>
              <a:srgbClr val="CBE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00BDF-CF1C-2AC5-3FF9-CB8AA4BE90AF}"/>
              </a:ext>
            </a:extLst>
          </p:cNvPr>
          <p:cNvSpPr txBox="1"/>
          <p:nvPr/>
        </p:nvSpPr>
        <p:spPr>
          <a:xfrm>
            <a:off x="1885462" y="2459677"/>
            <a:ext cx="4716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실시간 도로 환경 반영 ‘</a:t>
            </a:r>
            <a:r>
              <a:rPr lang="ko-KR" altLang="en-US" b="1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자전거용 네비게이션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 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4AD383-3122-87FE-C270-9770C2059FE2}"/>
              </a:ext>
            </a:extLst>
          </p:cNvPr>
          <p:cNvSpPr txBox="1"/>
          <p:nvPr/>
        </p:nvSpPr>
        <p:spPr>
          <a:xfrm>
            <a:off x="1904638" y="3703631"/>
            <a:ext cx="3933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킥보드</a:t>
            </a:r>
            <a:r>
              <a:rPr lang="ko-KR" altLang="en-US" b="1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안전 도로 추천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추가</a:t>
            </a:r>
            <a:endParaRPr lang="ko-KR" altLang="en-US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12AE56-CAC7-9EE8-A055-5DB51717527D}"/>
              </a:ext>
            </a:extLst>
          </p:cNvPr>
          <p:cNvSpPr/>
          <p:nvPr/>
        </p:nvSpPr>
        <p:spPr>
          <a:xfrm>
            <a:off x="4757976" y="4884173"/>
            <a:ext cx="2761940" cy="3892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본 프로젝트 의의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2ADD2E-90BE-F759-9047-60C482ECAF9F}"/>
              </a:ext>
            </a:extLst>
          </p:cNvPr>
          <p:cNvSpPr txBox="1"/>
          <p:nvPr/>
        </p:nvSpPr>
        <p:spPr>
          <a:xfrm>
            <a:off x="1350053" y="5312987"/>
            <a:ext cx="9491892" cy="657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600" b="1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 </a:t>
            </a:r>
            <a:r>
              <a:rPr kumimoji="1" lang="ko-KR" altLang="en-US" sz="1600" b="1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</a:t>
            </a:r>
            <a:r>
              <a:rPr kumimoji="1" lang="ko-KR" altLang="en-US" sz="1600" b="1" i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한정된 인력과 예산 </a:t>
            </a:r>
            <a:r>
              <a:rPr kumimoji="1" lang="ko-KR" altLang="en-US" sz="1600" b="1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내에서  </a:t>
            </a:r>
            <a:r>
              <a:rPr kumimoji="1" lang="ko-KR" altLang="en-US" sz="1600" b="1" i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포항 내 자전거도로 이용을 개선</a:t>
            </a:r>
            <a:r>
              <a:rPr kumimoji="1" lang="ko-KR" altLang="en-US" sz="1600" b="1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하였으며</a:t>
            </a:r>
            <a:r>
              <a:rPr kumimoji="1" lang="en-US" altLang="ko-KR" sz="1600" b="1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1600" b="1" i="1" u="sng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수집의 새로운 패러다임을 제시</a:t>
            </a:r>
            <a:r>
              <a:rPr kumimoji="1" lang="ko-KR" altLang="en-US" sz="1600" b="1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했다는 점에서 의의가 있다</a:t>
            </a:r>
            <a:r>
              <a:rPr kumimoji="1" lang="en-US" altLang="ko-KR" sz="1600" b="1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endParaRPr lang="ko-KR" altLang="en-US" sz="1600" b="1" i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F3B174-8F2B-4DA8-37B7-54279D658FEF}"/>
              </a:ext>
            </a:extLst>
          </p:cNvPr>
          <p:cNvSpPr txBox="1"/>
          <p:nvPr/>
        </p:nvSpPr>
        <p:spPr>
          <a:xfrm>
            <a:off x="1419890" y="1919986"/>
            <a:ext cx="440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B2B</a:t>
            </a:r>
            <a:endParaRPr lang="ko-KR" altLang="en-US" dirty="0">
              <a:solidFill>
                <a:srgbClr val="62B8F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9A2B99-4154-0D27-3133-E72A7F53DAFB}"/>
              </a:ext>
            </a:extLst>
          </p:cNvPr>
          <p:cNvSpPr txBox="1"/>
          <p:nvPr/>
        </p:nvSpPr>
        <p:spPr>
          <a:xfrm>
            <a:off x="10206096" y="1973976"/>
            <a:ext cx="713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B2G</a:t>
            </a:r>
            <a:endParaRPr lang="ko-KR" altLang="en-US" dirty="0">
              <a:solidFill>
                <a:srgbClr val="62B8F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F270423-3B80-D989-24EC-9DEE5BF914C7}"/>
              </a:ext>
            </a:extLst>
          </p:cNvPr>
          <p:cNvSpPr/>
          <p:nvPr/>
        </p:nvSpPr>
        <p:spPr>
          <a:xfrm>
            <a:off x="7566174" y="2398673"/>
            <a:ext cx="369331" cy="369331"/>
          </a:xfrm>
          <a:prstGeom prst="ellipse">
            <a:avLst/>
          </a:prstGeom>
          <a:solidFill>
            <a:srgbClr val="62B8F9"/>
          </a:solidFill>
          <a:ln>
            <a:solidFill>
              <a:srgbClr val="CBE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AFBF9-5BE8-EA40-FBFF-C10F0F6E0DFB}"/>
              </a:ext>
            </a:extLst>
          </p:cNvPr>
          <p:cNvSpPr txBox="1"/>
          <p:nvPr/>
        </p:nvSpPr>
        <p:spPr>
          <a:xfrm>
            <a:off x="7770497" y="2409981"/>
            <a:ext cx="3148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포항시 </a:t>
            </a:r>
            <a:r>
              <a:rPr lang="ko-KR" altLang="en-US" b="1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디지털 트윈 사업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서포트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417EF46-5D75-5E75-4856-F51CBD64A3A0}"/>
              </a:ext>
            </a:extLst>
          </p:cNvPr>
          <p:cNvGrpSpPr/>
          <p:nvPr/>
        </p:nvGrpSpPr>
        <p:grpSpPr>
          <a:xfrm>
            <a:off x="8139669" y="3545211"/>
            <a:ext cx="2779543" cy="369332"/>
            <a:chOff x="8139669" y="4557635"/>
            <a:chExt cx="2779543" cy="36933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90E1A9-627C-A2B7-DCEF-E18F10F1CF56}"/>
                </a:ext>
              </a:extLst>
            </p:cNvPr>
            <p:cNvSpPr/>
            <p:nvPr/>
          </p:nvSpPr>
          <p:spPr>
            <a:xfrm>
              <a:off x="8139669" y="4557636"/>
              <a:ext cx="369331" cy="369331"/>
            </a:xfrm>
            <a:prstGeom prst="ellipse">
              <a:avLst/>
            </a:prstGeom>
            <a:solidFill>
              <a:srgbClr val="62B8F9"/>
            </a:solidFill>
            <a:ln>
              <a:solidFill>
                <a:srgbClr val="CBEEF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b="1" dirty="0"/>
                <a:t>2 </a:t>
              </a:r>
              <a:endParaRPr lang="ko-KR" altLang="en-US" sz="2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057EEB-CCF6-AE18-F983-6407DD888F38}"/>
                </a:ext>
              </a:extLst>
            </p:cNvPr>
            <p:cNvSpPr txBox="1"/>
            <p:nvPr/>
          </p:nvSpPr>
          <p:spPr>
            <a:xfrm>
              <a:off x="8418285" y="4557635"/>
              <a:ext cx="2500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포항시 </a:t>
              </a:r>
              <a:r>
                <a:rPr lang="ko-KR" altLang="en-US" b="1" dirty="0">
                  <a:solidFill>
                    <a:srgbClr val="62B8F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자동차 도로 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관리 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E3BAD05-89C5-1087-99A8-A262FDA1D163}"/>
              </a:ext>
            </a:extLst>
          </p:cNvPr>
          <p:cNvSpPr txBox="1"/>
          <p:nvPr/>
        </p:nvSpPr>
        <p:spPr>
          <a:xfrm>
            <a:off x="6371103" y="2774507"/>
            <a:ext cx="4601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시민들의 참여를 통해 얻은 데이터베이스는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포항시에서 추진하는 스마트시티 사업에 기여 가능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A86B8B-99BA-E7B3-DE11-2CD4A6A181B1}"/>
              </a:ext>
            </a:extLst>
          </p:cNvPr>
          <p:cNvSpPr txBox="1"/>
          <p:nvPr/>
        </p:nvSpPr>
        <p:spPr>
          <a:xfrm>
            <a:off x="1437000" y="4069459"/>
            <a:ext cx="48976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킥보드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앱에서 요철 적은 길 추천하는 기능 추가 가능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305C75-AA3B-2B2B-5620-C39E8A9AB8CF}"/>
              </a:ext>
            </a:extLst>
          </p:cNvPr>
          <p:cNvSpPr txBox="1"/>
          <p:nvPr/>
        </p:nvSpPr>
        <p:spPr>
          <a:xfrm>
            <a:off x="1410281" y="2825633"/>
            <a:ext cx="4601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카카오맵의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자전거용 네비게이션에 추가 가능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</a:t>
            </a:r>
            <a:r>
              <a:rPr lang="ko-KR" altLang="en-US" sz="1400" i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전방에 요철이 많은 구간이니 주의하세요</a:t>
            </a:r>
          </a:p>
        </p:txBody>
      </p:sp>
    </p:spTree>
    <p:extLst>
      <p:ext uri="{BB962C8B-B14F-4D97-AF65-F5344CB8AC3E}">
        <p14:creationId xmlns:p14="http://schemas.microsoft.com/office/powerpoint/2010/main" val="31643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69B16C-48EE-EDC7-97A3-EA8032EAC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1"/>
          <a:stretch/>
        </p:blipFill>
        <p:spPr>
          <a:xfrm>
            <a:off x="6250248" y="4118288"/>
            <a:ext cx="1664199" cy="2097981"/>
          </a:xfrm>
          <a:prstGeom prst="round2Same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14CC98-D675-5DF8-BDD6-5AF43D4E25BB}"/>
              </a:ext>
            </a:extLst>
          </p:cNvPr>
          <p:cNvSpPr txBox="1"/>
          <p:nvPr/>
        </p:nvSpPr>
        <p:spPr>
          <a:xfrm>
            <a:off x="8066993" y="4697966"/>
            <a:ext cx="396999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전자전기공학과 학사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전자전기공학과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석박통합과정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무선 통신 및 기계학습 연구실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연구 분야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Wireless Communication and machine learning</a:t>
            </a:r>
          </a:p>
          <a:p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Fraunhofer IPA Research Internship(‘23)</a:t>
            </a:r>
          </a:p>
          <a:p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한국공학한림원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YEHS 정회원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애플아카데미 파운데이션 프로그램 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(‘24)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1A2168-A16F-6941-CCB3-C2892AC8B0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2" t="4430" r="8401" b="10947"/>
          <a:stretch/>
        </p:blipFill>
        <p:spPr>
          <a:xfrm>
            <a:off x="986533" y="4146369"/>
            <a:ext cx="1573055" cy="2125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7405EA-85FC-C81F-E92E-A0BB60594531}"/>
              </a:ext>
            </a:extLst>
          </p:cNvPr>
          <p:cNvSpPr txBox="1"/>
          <p:nvPr/>
        </p:nvSpPr>
        <p:spPr>
          <a:xfrm>
            <a:off x="2782752" y="4762353"/>
            <a:ext cx="32763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IT융합공학과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학사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융합대학원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의과학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전공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석박통합과정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혁신 의료 솔루션 연구실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연구 분야: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Neural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Decoding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and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Modulation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관정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19기 대학원 장학생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고등교육재단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인재림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장학생</a:t>
            </a:r>
            <a:b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애플아카데미 파운데이션 프로그램 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(’24)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BF988-60C8-030D-A849-CE4657228638}"/>
              </a:ext>
            </a:extLst>
          </p:cNvPr>
          <p:cNvSpPr txBox="1"/>
          <p:nvPr/>
        </p:nvSpPr>
        <p:spPr>
          <a:xfrm>
            <a:off x="8242657" y="2215381"/>
            <a:ext cx="35337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기계공학과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컴퓨터공학과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복수전공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학사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컴퓨터공학과 석사과정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기계학습 연구실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연구분야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Trustworthy ML</a:t>
            </a:r>
          </a:p>
          <a:p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플루토랩스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백엔드팀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인턴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(‘22)</a:t>
            </a:r>
          </a:p>
          <a:p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한국수력원자역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체코 해외봉사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(‘18)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애플아카데미 파운데이션 프로그램 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(‘24)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F8F771-6FE0-A007-EBFE-75EE0BBD22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26" r="9687" b="21657"/>
          <a:stretch/>
        </p:blipFill>
        <p:spPr>
          <a:xfrm>
            <a:off x="6262680" y="1599378"/>
            <a:ext cx="1706325" cy="21047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8601F4-4B54-637B-B180-76637EE21431}"/>
              </a:ext>
            </a:extLst>
          </p:cNvPr>
          <p:cNvSpPr txBox="1"/>
          <p:nvPr/>
        </p:nvSpPr>
        <p:spPr>
          <a:xfrm>
            <a:off x="2841347" y="2170415"/>
            <a:ext cx="339118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산업경영공학과 학사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포항공대 산업경영공학과 석사과정 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경험 디자인 및 공학 연구실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연구 분야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촉감 표준 개발 및 디지털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리터러시</a:t>
            </a:r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en-US" altLang="ko-KR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블루포인트파트너스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투자본부 인턴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(‘22~’23)</a:t>
            </a:r>
          </a:p>
          <a:p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LG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CNS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1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엔트루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컨설팅 인턴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(‘24)</a:t>
            </a:r>
          </a:p>
          <a:p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애플아카데미 파운데이션 프로그램 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</a:t>
            </a:r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(‘24)</a:t>
            </a:r>
            <a:endParaRPr lang="ko-KR" altLang="en-US" sz="11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24CE4F-1E17-8A8B-0EB9-85120815E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32" y="1603852"/>
            <a:ext cx="1664200" cy="2120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F149D4-1431-FF4F-39DF-3249E23B57DD}"/>
              </a:ext>
            </a:extLst>
          </p:cNvPr>
          <p:cNvSpPr txBox="1"/>
          <p:nvPr/>
        </p:nvSpPr>
        <p:spPr>
          <a:xfrm>
            <a:off x="2841347" y="1676556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김수빈</a:t>
            </a:r>
            <a:r>
              <a:rPr kumimoji="1" lang="en-US" altLang="ko-KR" b="1" dirty="0">
                <a:solidFill>
                  <a:schemeClr val="bg1">
                    <a:lumMod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kumimoji="1" lang="ko-KR" altLang="en-US" b="1" dirty="0">
                <a:solidFill>
                  <a:schemeClr val="bg1">
                    <a:lumMod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팀장</a:t>
            </a:r>
            <a:r>
              <a:rPr kumimoji="1" lang="en-US" altLang="ko-KR" b="1" dirty="0">
                <a:solidFill>
                  <a:schemeClr val="bg1">
                    <a:lumMod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41C49-8C6F-CF7F-20C0-A66FE9A965CD}"/>
              </a:ext>
            </a:extLst>
          </p:cNvPr>
          <p:cNvSpPr txBox="1"/>
          <p:nvPr/>
        </p:nvSpPr>
        <p:spPr>
          <a:xfrm>
            <a:off x="2787828" y="42363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/>
              <a:t>이성재</a:t>
            </a:r>
            <a:endParaRPr kumimoji="1"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568977-CD7D-A7E2-D3CB-7B56EDA42159}"/>
              </a:ext>
            </a:extLst>
          </p:cNvPr>
          <p:cNvSpPr txBox="1"/>
          <p:nvPr/>
        </p:nvSpPr>
        <p:spPr>
          <a:xfrm>
            <a:off x="8242657" y="166378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김병규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B2CA8-85DF-0D64-8441-2E5D2D6D5F7F}"/>
              </a:ext>
            </a:extLst>
          </p:cNvPr>
          <p:cNvSpPr txBox="1"/>
          <p:nvPr/>
        </p:nvSpPr>
        <p:spPr>
          <a:xfrm>
            <a:off x="8066993" y="414636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/>
              <a:t>하시현</a:t>
            </a:r>
            <a:endParaRPr kumimoji="1" lang="ko-KR" alt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325646-34AF-5A0B-E72E-9CDA85956959}"/>
              </a:ext>
            </a:extLst>
          </p:cNvPr>
          <p:cNvSpPr txBox="1"/>
          <p:nvPr/>
        </p:nvSpPr>
        <p:spPr>
          <a:xfrm>
            <a:off x="4589936" y="176740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</a:t>
            </a:r>
            <a:r>
              <a:rPr kumimoji="1" lang="en-US" altLang="ko-KR" sz="1400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1" lang="ko-KR" altLang="en-US" sz="1400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D0EB7-3741-66B0-359B-D5ACFB4EFD1A}"/>
              </a:ext>
            </a:extLst>
          </p:cNvPr>
          <p:cNvSpPr txBox="1"/>
          <p:nvPr/>
        </p:nvSpPr>
        <p:spPr>
          <a:xfrm>
            <a:off x="9390908" y="1744238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0E4878-2EE2-5F9D-FBA1-A67A32572846}"/>
              </a:ext>
            </a:extLst>
          </p:cNvPr>
          <p:cNvSpPr txBox="1"/>
          <p:nvPr/>
        </p:nvSpPr>
        <p:spPr>
          <a:xfrm>
            <a:off x="3938124" y="4350686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B233BB-CF94-0D91-3F66-8754E2CFE44E}"/>
              </a:ext>
            </a:extLst>
          </p:cNvPr>
          <p:cNvSpPr txBox="1"/>
          <p:nvPr/>
        </p:nvSpPr>
        <p:spPr>
          <a:xfrm>
            <a:off x="9350653" y="4236301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전략</a:t>
            </a:r>
            <a:r>
              <a:rPr kumimoji="1" lang="en-US" altLang="ko-KR" sz="1400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kumimoji="1" lang="ko-KR" altLang="en-US" sz="1400" dirty="0">
                <a:solidFill>
                  <a:srgbClr val="62B8F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</a:p>
        </p:txBody>
      </p:sp>
      <p:pic>
        <p:nvPicPr>
          <p:cNvPr id="2" name="Google Shape;80;p16">
            <a:extLst>
              <a:ext uri="{FF2B5EF4-FFF2-40B4-BE49-F238E27FC236}">
                <a16:creationId xmlns:a16="http://schemas.microsoft.com/office/drawing/2014/main" id="{4369BF35-59DD-E03A-8972-2F671D253AE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09DC8B96-D5F4-2FBD-30E7-368433A73219}"/>
              </a:ext>
            </a:extLst>
          </p:cNvPr>
          <p:cNvSpPr txBox="1">
            <a:spLocks/>
          </p:cNvSpPr>
          <p:nvPr/>
        </p:nvSpPr>
        <p:spPr>
          <a:xfrm>
            <a:off x="1266739" y="424241"/>
            <a:ext cx="4476077" cy="403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 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9C8BD0-FA04-8B80-3BDA-1CA51B84176E}"/>
              </a:ext>
            </a:extLst>
          </p:cNvPr>
          <p:cNvSpPr txBox="1"/>
          <p:nvPr/>
        </p:nvSpPr>
        <p:spPr>
          <a:xfrm>
            <a:off x="346294" y="82123"/>
            <a:ext cx="106471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07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D1587-8F94-2728-5698-9CC65A59945C}"/>
              </a:ext>
            </a:extLst>
          </p:cNvPr>
          <p:cNvSpPr txBox="1"/>
          <p:nvPr/>
        </p:nvSpPr>
        <p:spPr>
          <a:xfrm>
            <a:off x="1290489" y="168884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Team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9EF525-9332-882E-396A-5FB8BE3105C0}"/>
              </a:ext>
            </a:extLst>
          </p:cNvPr>
          <p:cNvSpPr txBox="1"/>
          <p:nvPr/>
        </p:nvSpPr>
        <p:spPr>
          <a:xfrm>
            <a:off x="1204991" y="899362"/>
            <a:ext cx="1052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킥스케치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KickSketch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)’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각기 다른 분야의 경험과 능력을 가진 팀원들로 구성된 실행력 높은 팀입니다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24304F3E-E5B0-1571-24AC-A69582BCCC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1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3AA0AF-429C-8944-B142-883DFD63B0DE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36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3BB0F-02AD-14EC-724A-65E54F44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30B38326-95C5-729E-ED79-F410AC485496}"/>
              </a:ext>
            </a:extLst>
          </p:cNvPr>
          <p:cNvSpPr txBox="1">
            <a:spLocks/>
          </p:cNvSpPr>
          <p:nvPr/>
        </p:nvSpPr>
        <p:spPr>
          <a:xfrm>
            <a:off x="1266739" y="473691"/>
            <a:ext cx="9867816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파손된 자전거 도로의 심각성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7E806-BEC1-C1FB-D165-93AB6DF8A681}"/>
              </a:ext>
            </a:extLst>
          </p:cNvPr>
          <p:cNvSpPr txBox="1"/>
          <p:nvPr/>
        </p:nvSpPr>
        <p:spPr>
          <a:xfrm>
            <a:off x="346294" y="82123"/>
            <a:ext cx="92044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01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22B6FC-04C8-5444-A571-8244AB5A2053}"/>
              </a:ext>
            </a:extLst>
          </p:cNvPr>
          <p:cNvSpPr txBox="1"/>
          <p:nvPr/>
        </p:nvSpPr>
        <p:spPr>
          <a:xfrm>
            <a:off x="1290489" y="168884"/>
            <a:ext cx="865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Problem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6" name="Google Shape;80;p16">
            <a:extLst>
              <a:ext uri="{FF2B5EF4-FFF2-40B4-BE49-F238E27FC236}">
                <a16:creationId xmlns:a16="http://schemas.microsoft.com/office/drawing/2014/main" id="{5F21F877-8F0A-F08F-7769-E3D3E91519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8E6CD6-23FD-985D-EAEF-45AC3C7B79AC}"/>
              </a:ext>
            </a:extLst>
          </p:cNvPr>
          <p:cNvSpPr txBox="1"/>
          <p:nvPr/>
        </p:nvSpPr>
        <p:spPr>
          <a:xfrm>
            <a:off x="2410204" y="3429000"/>
            <a:ext cx="28380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경북매일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(2022.03)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A5B89E0-A306-CD51-19B7-A652DF01B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898" y="2163089"/>
            <a:ext cx="3430775" cy="126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726C707-C2DC-899E-8647-DE1BC5ABF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93" y="3380408"/>
            <a:ext cx="2838012" cy="1484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1BA0F80-DDC1-FA6B-DB9A-164B13EBC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804" y="4358600"/>
            <a:ext cx="3174562" cy="12351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0ECF60F-61C7-86ED-96D9-5E0A6E615D64}"/>
              </a:ext>
            </a:extLst>
          </p:cNvPr>
          <p:cNvSpPr txBox="1"/>
          <p:nvPr/>
        </p:nvSpPr>
        <p:spPr>
          <a:xfrm>
            <a:off x="1302194" y="932538"/>
            <a:ext cx="1005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defRPr>
            </a:lvl1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포항시 상당수의 자전거 도로는 무용지물로 표현될 만큼 파손된 곳이 많고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이로 인한 크고 작은 사고가 증가하고 있습니다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8142D6-3B29-0D1A-2EE9-31C7AF558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072" y="2621212"/>
            <a:ext cx="2153598" cy="2400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5F17E9-2E04-84FA-95C0-860192E35172}"/>
              </a:ext>
            </a:extLst>
          </p:cNvPr>
          <p:cNvSpPr txBox="1"/>
          <p:nvPr/>
        </p:nvSpPr>
        <p:spPr>
          <a:xfrm>
            <a:off x="8597392" y="5111906"/>
            <a:ext cx="28380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ms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TODAY(2024.08)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F99C1-F988-2DEA-E378-F6D27D33C71C}"/>
              </a:ext>
            </a:extLst>
          </p:cNvPr>
          <p:cNvSpPr txBox="1"/>
          <p:nvPr/>
        </p:nvSpPr>
        <p:spPr>
          <a:xfrm>
            <a:off x="-481783" y="4897904"/>
            <a:ext cx="28380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경북도민일보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(2019.08)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D6FB1-3631-18D6-BF4A-27B3BCCD84D9}"/>
              </a:ext>
            </a:extLst>
          </p:cNvPr>
          <p:cNvSpPr txBox="1"/>
          <p:nvPr/>
        </p:nvSpPr>
        <p:spPr>
          <a:xfrm>
            <a:off x="2784750" y="5622053"/>
            <a:ext cx="28380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경북매일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(2015.03)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9ED5C5-F595-2EF8-A09A-3E9432956B7E}"/>
              </a:ext>
            </a:extLst>
          </p:cNvPr>
          <p:cNvSpPr txBox="1"/>
          <p:nvPr/>
        </p:nvSpPr>
        <p:spPr>
          <a:xfrm>
            <a:off x="6345120" y="2103093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정부 시설관리 미흡으로 인한 사고 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7074AD-75F4-F737-64F2-E329A331FD16}"/>
              </a:ext>
            </a:extLst>
          </p:cNvPr>
          <p:cNvSpPr txBox="1"/>
          <p:nvPr/>
        </p:nvSpPr>
        <p:spPr>
          <a:xfrm>
            <a:off x="6200647" y="5485184"/>
            <a:ext cx="54521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i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지자체 영조물배상 책임보험 등록 현황</a:t>
            </a:r>
          </a:p>
          <a:p>
            <a:r>
              <a:rPr lang="en-US" altLang="ko-KR" sz="1100" i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100" i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지방자치단체가 소유</a:t>
            </a:r>
            <a:r>
              <a:rPr lang="en-US" altLang="ko-KR" sz="1100" i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i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  <a:r>
              <a:rPr lang="en-US" altLang="ko-KR" sz="1100" i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i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관리하는 시설의 관리하자로 인하여 타인의 신체나 재물을 훼손시켜 법률상 배상책임이 발생하는 경우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6AEFE4-D5B3-2D63-0691-BD75619C9930}"/>
              </a:ext>
            </a:extLst>
          </p:cNvPr>
          <p:cNvGrpSpPr/>
          <p:nvPr/>
        </p:nvGrpSpPr>
        <p:grpSpPr>
          <a:xfrm>
            <a:off x="6280919" y="2873372"/>
            <a:ext cx="2695575" cy="2449348"/>
            <a:chOff x="6524625" y="3012460"/>
            <a:chExt cx="2695575" cy="244934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0DE6A54-0023-009A-A57F-4D51E1753588}"/>
                </a:ext>
              </a:extLst>
            </p:cNvPr>
            <p:cNvGrpSpPr/>
            <p:nvPr/>
          </p:nvGrpSpPr>
          <p:grpSpPr>
            <a:xfrm>
              <a:off x="6524625" y="3012460"/>
              <a:ext cx="2695575" cy="2449348"/>
              <a:chOff x="7368221" y="2858160"/>
              <a:chExt cx="2695575" cy="2449348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B75153F-E238-3856-B24F-0752C017B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221" y="5003093"/>
                <a:ext cx="269557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AB33708-16FB-03EA-5BCE-9566D6E42B4E}"/>
                  </a:ext>
                </a:extLst>
              </p:cNvPr>
              <p:cNvSpPr/>
              <p:nvPr/>
            </p:nvSpPr>
            <p:spPr>
              <a:xfrm>
                <a:off x="7669767" y="4193354"/>
                <a:ext cx="286175" cy="8240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2B59FF6-19D7-05A5-58B5-FC53BBBDE192}"/>
                  </a:ext>
                </a:extLst>
              </p:cNvPr>
              <p:cNvSpPr/>
              <p:nvPr/>
            </p:nvSpPr>
            <p:spPr>
              <a:xfrm>
                <a:off x="8155780" y="4090568"/>
                <a:ext cx="286175" cy="9119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72DE762-534B-1FD6-9628-5FEB84A7D012}"/>
                  </a:ext>
                </a:extLst>
              </p:cNvPr>
              <p:cNvSpPr/>
              <p:nvPr/>
            </p:nvSpPr>
            <p:spPr>
              <a:xfrm>
                <a:off x="8610230" y="3907022"/>
                <a:ext cx="286175" cy="111037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6DBEF68-FA8E-991A-9EBB-9A6011E6DBE5}"/>
                  </a:ext>
                </a:extLst>
              </p:cNvPr>
              <p:cNvSpPr/>
              <p:nvPr/>
            </p:nvSpPr>
            <p:spPr>
              <a:xfrm>
                <a:off x="9471600" y="3245903"/>
                <a:ext cx="286175" cy="1756632"/>
              </a:xfrm>
              <a:prstGeom prst="rect">
                <a:avLst/>
              </a:prstGeom>
              <a:solidFill>
                <a:srgbClr val="62B8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137DBA-E20C-5167-2B89-DEF7B0DCE2F6}"/>
                  </a:ext>
                </a:extLst>
              </p:cNvPr>
              <p:cNvSpPr txBox="1"/>
              <p:nvPr/>
            </p:nvSpPr>
            <p:spPr>
              <a:xfrm>
                <a:off x="7490056" y="3752809"/>
                <a:ext cx="6495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</a:t>
                </a:r>
                <a:r>
                  <a:rPr lang="ko-KR" altLang="en-US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만</a:t>
                </a:r>
                <a:endParaRPr lang="en-US" altLang="ko-KR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6630</a:t>
                </a:r>
                <a:r>
                  <a:rPr lang="ko-KR" altLang="en-US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건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339127-BB95-C559-8FCA-2E00CD81DBEA}"/>
                  </a:ext>
                </a:extLst>
              </p:cNvPr>
              <p:cNvSpPr txBox="1"/>
              <p:nvPr/>
            </p:nvSpPr>
            <p:spPr>
              <a:xfrm>
                <a:off x="9322593" y="2858160"/>
                <a:ext cx="62228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62B8F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40</a:t>
                </a:r>
                <a:r>
                  <a:rPr lang="ko-KR" altLang="en-US" sz="1050" dirty="0">
                    <a:solidFill>
                      <a:srgbClr val="62B8F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만</a:t>
                </a:r>
                <a:endParaRPr lang="en-US" altLang="ko-KR" sz="1050" dirty="0">
                  <a:solidFill>
                    <a:srgbClr val="62B8F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en-US" altLang="ko-KR" sz="1050" dirty="0">
                    <a:solidFill>
                      <a:srgbClr val="62B8F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9957</a:t>
                </a:r>
                <a:r>
                  <a:rPr lang="ko-KR" altLang="en-US" sz="1050" dirty="0">
                    <a:solidFill>
                      <a:srgbClr val="62B8F9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건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FFB49-3876-A97F-77BA-DFACB24B3A71}"/>
                  </a:ext>
                </a:extLst>
              </p:cNvPr>
              <p:cNvSpPr txBox="1"/>
              <p:nvPr/>
            </p:nvSpPr>
            <p:spPr>
              <a:xfrm>
                <a:off x="7545669" y="5043508"/>
                <a:ext cx="4828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2015</a:t>
                </a:r>
                <a:endParaRPr lang="ko-KR" altLang="en-US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3387D2-8ABE-E27F-8BCD-6C806D693283}"/>
                  </a:ext>
                </a:extLst>
              </p:cNvPr>
              <p:cNvSpPr txBox="1"/>
              <p:nvPr/>
            </p:nvSpPr>
            <p:spPr>
              <a:xfrm>
                <a:off x="8058755" y="5048550"/>
                <a:ext cx="4860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2016</a:t>
                </a:r>
                <a:endParaRPr lang="ko-KR" altLang="en-US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3F107F-F1C3-B0DE-E110-1F57298DC10D}"/>
                  </a:ext>
                </a:extLst>
              </p:cNvPr>
              <p:cNvSpPr txBox="1"/>
              <p:nvPr/>
            </p:nvSpPr>
            <p:spPr>
              <a:xfrm>
                <a:off x="8538550" y="5053592"/>
                <a:ext cx="4764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2017</a:t>
                </a:r>
                <a:endParaRPr lang="ko-KR" altLang="en-US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D5496E-1D11-82AF-836D-E5DB07CED3B7}"/>
                  </a:ext>
                </a:extLst>
              </p:cNvPr>
              <p:cNvSpPr txBox="1"/>
              <p:nvPr/>
            </p:nvSpPr>
            <p:spPr>
              <a:xfrm>
                <a:off x="9364457" y="5053592"/>
                <a:ext cx="50045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2022</a:t>
                </a:r>
                <a:endParaRPr lang="ko-KR" altLang="en-US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7B716D-65A3-FF87-4489-BDD959A81793}"/>
                  </a:ext>
                </a:extLst>
              </p:cNvPr>
              <p:cNvSpPr txBox="1"/>
              <p:nvPr/>
            </p:nvSpPr>
            <p:spPr>
              <a:xfrm>
                <a:off x="9038770" y="4329369"/>
                <a:ext cx="2904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…</a:t>
                </a:r>
                <a:endParaRPr lang="ko-KR" altLang="en-US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2BE10B-01C2-AEBD-4545-A43B8EDDCC2A}"/>
                </a:ext>
              </a:extLst>
            </p:cNvPr>
            <p:cNvCxnSpPr/>
            <p:nvPr/>
          </p:nvCxnSpPr>
          <p:spPr>
            <a:xfrm flipV="1">
              <a:off x="6969258" y="3675221"/>
              <a:ext cx="1801832" cy="1025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48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78;p16">
            <a:extLst>
              <a:ext uri="{FF2B5EF4-FFF2-40B4-BE49-F238E27FC236}">
                <a16:creationId xmlns:a16="http://schemas.microsoft.com/office/drawing/2014/main" id="{A9E97B44-3CC4-D525-1FF7-BE0DC7A6A9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8856"/>
            <a:ext cx="12191997" cy="69668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1D902A7-2E7C-B84E-ABB6-25DE8F4CDC5B}"/>
              </a:ext>
            </a:extLst>
          </p:cNvPr>
          <p:cNvGrpSpPr/>
          <p:nvPr/>
        </p:nvGrpSpPr>
        <p:grpSpPr>
          <a:xfrm>
            <a:off x="-201200" y="-277600"/>
            <a:ext cx="12393200" cy="7135600"/>
            <a:chOff x="-201200" y="-277600"/>
            <a:chExt cx="12393200" cy="7135600"/>
          </a:xfrm>
        </p:grpSpPr>
        <p:sp>
          <p:nvSpPr>
            <p:cNvPr id="6" name="Google Shape;79;p16">
              <a:extLst>
                <a:ext uri="{FF2B5EF4-FFF2-40B4-BE49-F238E27FC236}">
                  <a16:creationId xmlns:a16="http://schemas.microsoft.com/office/drawing/2014/main" id="{1D1983BE-729D-A86B-B7B0-3946990C9620}"/>
                </a:ext>
              </a:extLst>
            </p:cNvPr>
            <p:cNvSpPr/>
            <p:nvPr/>
          </p:nvSpPr>
          <p:spPr>
            <a:xfrm>
              <a:off x="-201200" y="-277600"/>
              <a:ext cx="12393200" cy="7135600"/>
            </a:xfrm>
            <a:prstGeom prst="rect">
              <a:avLst/>
            </a:prstGeom>
            <a:solidFill>
              <a:srgbClr val="FFFFFF">
                <a:alpha val="85882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BEB8C1-C9D4-3CE0-22F4-E4D2CCB0C07D}"/>
                </a:ext>
              </a:extLst>
            </p:cNvPr>
            <p:cNvSpPr txBox="1"/>
            <p:nvPr/>
          </p:nvSpPr>
          <p:spPr>
            <a:xfrm>
              <a:off x="4826769" y="4226409"/>
              <a:ext cx="6085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b="1" i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포항시민 모두가 자전거도로를 편안하게 이용하는 그날까지</a:t>
              </a:r>
              <a:r>
                <a:rPr kumimoji="1" lang="en-US" altLang="ko-KR" sz="2000" b="1" i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</a:t>
              </a:r>
              <a:endParaRPr kumimoji="1" lang="ko-KR" altLang="en-US" sz="2000" b="1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" name="그림 1" descr="스크린샷, 원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D086A26A-F8BB-6086-887F-7ED5096A8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336" t="14493" r="13844" b="13039"/>
            <a:stretch/>
          </p:blipFill>
          <p:spPr>
            <a:xfrm>
              <a:off x="8787035" y="1786960"/>
              <a:ext cx="2297224" cy="235066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4689E10-F19A-380D-B356-8FECBFDC161B}"/>
                </a:ext>
              </a:extLst>
            </p:cNvPr>
            <p:cNvSpPr/>
            <p:nvPr/>
          </p:nvSpPr>
          <p:spPr>
            <a:xfrm>
              <a:off x="7318343" y="4551167"/>
              <a:ext cx="359374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2400" b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Team </a:t>
              </a:r>
              <a:r>
                <a:rPr lang="ko-KR" altLang="en-US" sz="2400" b="1" dirty="0">
                  <a:solidFill>
                    <a:srgbClr val="62B8F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킥스케치</a:t>
              </a:r>
              <a:endParaRPr lang="en-US" altLang="ko-KR" sz="1600" b="1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E9EE6-F3AF-237B-4DA6-AE3C0ABE8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37BD43-E4A2-B7A2-6AC2-55AE440C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3</a:t>
            </a:fld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2BFE4E-A464-DA85-3181-92BCBAB4DF2A}"/>
              </a:ext>
            </a:extLst>
          </p:cNvPr>
          <p:cNvSpPr txBox="1">
            <a:spLocks/>
          </p:cNvSpPr>
          <p:nvPr/>
        </p:nvSpPr>
        <p:spPr>
          <a:xfrm>
            <a:off x="1266739" y="484201"/>
            <a:ext cx="6943290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한정된 인력과 예산으로 인한 개선의 어려움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FDBC0-FBAF-1E0D-E7EC-2CF444265B77}"/>
              </a:ext>
            </a:extLst>
          </p:cNvPr>
          <p:cNvSpPr txBox="1"/>
          <p:nvPr/>
        </p:nvSpPr>
        <p:spPr>
          <a:xfrm>
            <a:off x="346294" y="82123"/>
            <a:ext cx="92044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01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1A344-FD55-3247-EA05-333BEF245CCD}"/>
              </a:ext>
            </a:extLst>
          </p:cNvPr>
          <p:cNvSpPr txBox="1"/>
          <p:nvPr/>
        </p:nvSpPr>
        <p:spPr>
          <a:xfrm>
            <a:off x="1290489" y="168884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Problem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7A3F5-39A9-0D5A-B773-C1368D8B95D9}"/>
              </a:ext>
            </a:extLst>
          </p:cNvPr>
          <p:cNvSpPr txBox="1"/>
          <p:nvPr/>
        </p:nvSpPr>
        <p:spPr>
          <a:xfrm>
            <a:off x="1266739" y="933144"/>
            <a:ext cx="1083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그러나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인력과 예산의 한계로 문제는 개선되기 어렵고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민원을 넣었음에도 개선으로 이어지지는 않았습니다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2" name="Google Shape;80;p16">
            <a:extLst>
              <a:ext uri="{FF2B5EF4-FFF2-40B4-BE49-F238E27FC236}">
                <a16:creationId xmlns:a16="http://schemas.microsoft.com/office/drawing/2014/main" id="{C5078CD7-2F3A-8E1D-2A07-816171690D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EA468B-C049-3B7D-8651-A171780AF450}"/>
              </a:ext>
            </a:extLst>
          </p:cNvPr>
          <p:cNvGrpSpPr/>
          <p:nvPr/>
        </p:nvGrpSpPr>
        <p:grpSpPr>
          <a:xfrm>
            <a:off x="661200" y="2926386"/>
            <a:ext cx="4677282" cy="1876323"/>
            <a:chOff x="682118" y="2551578"/>
            <a:chExt cx="4677282" cy="18763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7B7AC-7F7F-A126-E1C4-28337891B731}"/>
                </a:ext>
              </a:extLst>
            </p:cNvPr>
            <p:cNvSpPr txBox="1"/>
            <p:nvPr/>
          </p:nvSpPr>
          <p:spPr>
            <a:xfrm>
              <a:off x="3156391" y="4106082"/>
              <a:ext cx="1941296" cy="321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7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출처</a:t>
              </a:r>
              <a:r>
                <a:rPr lang="en-US" altLang="ko-KR" sz="1100" dirty="0">
                  <a:solidFill>
                    <a:schemeClr val="bg1">
                      <a:lumMod val="7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: </a:t>
              </a:r>
              <a:r>
                <a:rPr lang="ko-KR" altLang="en-US" sz="1100" dirty="0">
                  <a:solidFill>
                    <a:schemeClr val="bg1">
                      <a:lumMod val="7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경북도민일보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76FC69-7CF7-0EE2-932E-547D6FA723F2}"/>
                </a:ext>
              </a:extLst>
            </p:cNvPr>
            <p:cNvSpPr/>
            <p:nvPr/>
          </p:nvSpPr>
          <p:spPr>
            <a:xfrm>
              <a:off x="1587893" y="3090805"/>
              <a:ext cx="1443233" cy="184132"/>
            </a:xfrm>
            <a:prstGeom prst="rect">
              <a:avLst/>
            </a:prstGeom>
            <a:solidFill>
              <a:srgbClr val="CBEEFB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A81922-D8C3-F2A0-911B-467FD1563B07}"/>
                </a:ext>
              </a:extLst>
            </p:cNvPr>
            <p:cNvSpPr/>
            <p:nvPr/>
          </p:nvSpPr>
          <p:spPr>
            <a:xfrm>
              <a:off x="2113391" y="3473122"/>
              <a:ext cx="1586611" cy="184132"/>
            </a:xfrm>
            <a:prstGeom prst="rect">
              <a:avLst/>
            </a:prstGeom>
            <a:solidFill>
              <a:srgbClr val="CBEEFB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5F58B3-A03D-8237-1829-D790149FEB38}"/>
                </a:ext>
              </a:extLst>
            </p:cNvPr>
            <p:cNvSpPr txBox="1"/>
            <p:nvPr/>
          </p:nvSpPr>
          <p:spPr>
            <a:xfrm>
              <a:off x="682118" y="2551578"/>
              <a:ext cx="4677282" cy="15341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b="0" i="1">
                  <a:solidFill>
                    <a:srgbClr val="222222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자전거도로를 일일이 관리하는데 어려움이 있어 </a:t>
              </a:r>
              <a:br>
                <a:rPr lang="en-US" altLang="ko-KR" sz="16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</a:br>
              <a:r>
                <a:rPr lang="ko-KR" altLang="en-US" sz="16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관련 </a:t>
              </a:r>
              <a:r>
                <a:rPr lang="ko-KR" altLang="en-US" sz="1600" b="1" dirty="0">
                  <a:solidFill>
                    <a:schemeClr val="tx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민원이 들어오면 확인한 뒤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개보수한다</a:t>
              </a:r>
              <a:r>
                <a:rPr lang="en-US" altLang="ko-KR" sz="16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.</a:t>
              </a:r>
              <a:r>
                <a:rPr lang="ko-KR" altLang="en-US" sz="16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endParaRPr lang="en-US" altLang="ko-KR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인력과 예산의 한계</a:t>
              </a:r>
              <a:r>
                <a:rPr lang="ko-KR" altLang="en-US" sz="16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로 </a:t>
              </a:r>
              <a:br>
                <a:rPr lang="en-US" altLang="ko-KR" sz="16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</a:br>
              <a:r>
                <a:rPr lang="ko-KR" altLang="en-US" sz="16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문제점을 한꺼번에 개선할 수 없는 상황</a:t>
              </a:r>
              <a:r>
                <a:rPr lang="en-US" altLang="ko-KR" sz="16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”</a:t>
              </a:r>
              <a:endParaRPr lang="ko-KR" altLang="en-US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591233B-4F75-2B97-E078-3CE313BD323A}"/>
              </a:ext>
            </a:extLst>
          </p:cNvPr>
          <p:cNvGrpSpPr/>
          <p:nvPr/>
        </p:nvGrpSpPr>
        <p:grpSpPr>
          <a:xfrm>
            <a:off x="6355769" y="2383169"/>
            <a:ext cx="5439359" cy="3113653"/>
            <a:chOff x="6415506" y="1717708"/>
            <a:chExt cx="5439359" cy="311365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712351D-6631-07B3-CF8E-CB007F0748BD}"/>
                </a:ext>
              </a:extLst>
            </p:cNvPr>
            <p:cNvGrpSpPr/>
            <p:nvPr/>
          </p:nvGrpSpPr>
          <p:grpSpPr>
            <a:xfrm>
              <a:off x="6415506" y="1717708"/>
              <a:ext cx="4736429" cy="3113653"/>
              <a:chOff x="5775623" y="3123125"/>
              <a:chExt cx="4736429" cy="3113653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C879D27-0B38-D13F-14A6-B384C8233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8686" y="3123125"/>
                <a:ext cx="4290304" cy="280233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C5CD59-DD0C-5F50-4B2A-B2B16C109036}"/>
                  </a:ext>
                </a:extLst>
              </p:cNvPr>
              <p:cNvSpPr txBox="1"/>
              <p:nvPr/>
            </p:nvSpPr>
            <p:spPr>
              <a:xfrm>
                <a:off x="5926777" y="5975168"/>
                <a:ext cx="443412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100" dirty="0">
                    <a:solidFill>
                      <a:schemeClr val="bg1">
                        <a:lumMod val="7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직접 작성한 국민신문고-민원(1AA-2404-0366040) 및 답변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85FBE0F-84AE-225A-5300-D17B1CD56936}"/>
                  </a:ext>
                </a:extLst>
              </p:cNvPr>
              <p:cNvSpPr/>
              <p:nvPr/>
            </p:nvSpPr>
            <p:spPr>
              <a:xfrm>
                <a:off x="5775623" y="3921937"/>
                <a:ext cx="4736429" cy="646331"/>
              </a:xfrm>
              <a:prstGeom prst="rect">
                <a:avLst/>
              </a:prstGeom>
              <a:solidFill>
                <a:schemeClr val="bg1">
                  <a:alpha val="81407"/>
                </a:schemeClr>
              </a:solidFill>
              <a:ln w="9525">
                <a:solidFill>
                  <a:srgbClr val="62B8F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그러나 민원을 넣었음에도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, </a:t>
                </a:r>
                <a:r>
                  <a:rPr kumimoji="1" lang="ko-KR" altLang="en-US" sz="2000" dirty="0" err="1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말뿐인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 답변</a:t>
                </a: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A4A30B-6920-A1EF-7ED8-631DD1AC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08061" y="3480092"/>
              <a:ext cx="3346804" cy="5065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3BD119-865A-EA44-9CB5-D7F7C1975A35}"/>
                </a:ext>
              </a:extLst>
            </p:cNvPr>
            <p:cNvSpPr/>
            <p:nvPr/>
          </p:nvSpPr>
          <p:spPr>
            <a:xfrm>
              <a:off x="8610600" y="3614666"/>
              <a:ext cx="3152422" cy="2381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5AF75E-2059-713F-3DBA-0D354AEBA2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4C384ED-C9EC-6DDA-D9BA-C0EE2057C5AC}"/>
              </a:ext>
            </a:extLst>
          </p:cNvPr>
          <p:cNvGrpSpPr/>
          <p:nvPr/>
        </p:nvGrpSpPr>
        <p:grpSpPr>
          <a:xfrm>
            <a:off x="1011833" y="2353549"/>
            <a:ext cx="10168333" cy="1251657"/>
            <a:chOff x="936257" y="5202583"/>
            <a:chExt cx="10168333" cy="125165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E0B1742-607D-F26F-7E50-18C7B22F04EB}"/>
                </a:ext>
              </a:extLst>
            </p:cNvPr>
            <p:cNvSpPr/>
            <p:nvPr/>
          </p:nvSpPr>
          <p:spPr>
            <a:xfrm>
              <a:off x="936257" y="5532566"/>
              <a:ext cx="10168333" cy="9216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F9B90-E212-0443-8C7D-1DE8FF53F88E}"/>
                </a:ext>
              </a:extLst>
            </p:cNvPr>
            <p:cNvSpPr txBox="1"/>
            <p:nvPr/>
          </p:nvSpPr>
          <p:spPr>
            <a:xfrm>
              <a:off x="1270341" y="5795197"/>
              <a:ext cx="94918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i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“ </a:t>
              </a:r>
              <a:r>
                <a:rPr kumimoji="1" lang="ko-KR" altLang="en-US" sz="2000" b="1" i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기존  </a:t>
              </a:r>
              <a:r>
                <a:rPr kumimoji="1" lang="en-US" altLang="ko-KR" sz="2000" b="1" i="1" u="sng" dirty="0">
                  <a:solidFill>
                    <a:srgbClr val="62B8F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1) </a:t>
              </a:r>
              <a:r>
                <a:rPr kumimoji="1" lang="ko-KR" altLang="en-US" sz="2000" b="1" i="1" u="sng" dirty="0">
                  <a:solidFill>
                    <a:srgbClr val="62B8F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한정된 인력과 예산 </a:t>
              </a:r>
              <a:r>
                <a:rPr kumimoji="1" lang="ko-KR" altLang="en-US" sz="2000" b="1" i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내에서  </a:t>
              </a:r>
              <a:r>
                <a:rPr kumimoji="1" lang="en-US" altLang="ko-KR" sz="2000" b="1" i="1" u="sng" dirty="0">
                  <a:solidFill>
                    <a:srgbClr val="62B8F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2)</a:t>
              </a:r>
              <a:r>
                <a:rPr kumimoji="1" lang="ko-KR" altLang="en-US" sz="2000" b="1" i="1" u="sng" dirty="0">
                  <a:solidFill>
                    <a:srgbClr val="62B8F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포항 내 자전거도로 이용을 개선</a:t>
              </a:r>
              <a:r>
                <a:rPr kumimoji="1" lang="ko-KR" altLang="en-US" sz="2000" b="1" i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하고자 함 </a:t>
              </a:r>
              <a:r>
                <a:rPr kumimoji="1" lang="en-US" altLang="ko-KR" sz="2000" b="1" i="1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“</a:t>
              </a:r>
              <a:endParaRPr lang="ko-KR" altLang="en-US" sz="2000" b="1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E5D6D3-18A2-1022-107D-D403CE207595}"/>
                </a:ext>
              </a:extLst>
            </p:cNvPr>
            <p:cNvSpPr/>
            <p:nvPr/>
          </p:nvSpPr>
          <p:spPr>
            <a:xfrm>
              <a:off x="4838920" y="5202583"/>
              <a:ext cx="2354734" cy="4528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69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828D5-036E-CA54-58B8-A26932A4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4453A-DBD6-4324-2895-ABEA0021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0C91AB0-006B-9AC4-FA88-2DFCEE54C8A0}"/>
              </a:ext>
            </a:extLst>
          </p:cNvPr>
          <p:cNvSpPr txBox="1">
            <a:spLocks/>
          </p:cNvSpPr>
          <p:nvPr/>
        </p:nvSpPr>
        <p:spPr>
          <a:xfrm>
            <a:off x="1266739" y="484201"/>
            <a:ext cx="7677564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한정된 인력과 예산의 극복</a:t>
            </a:r>
            <a:endParaRPr lang="ko-KR" altLang="en-US" sz="24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F723DD-E90D-F9B6-C49C-8768085FD1C5}"/>
              </a:ext>
            </a:extLst>
          </p:cNvPr>
          <p:cNvSpPr txBox="1"/>
          <p:nvPr/>
        </p:nvSpPr>
        <p:spPr>
          <a:xfrm>
            <a:off x="346294" y="82611"/>
            <a:ext cx="1040670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02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89F90C-9BA6-D536-B06F-8F0384EE355C}"/>
              </a:ext>
            </a:extLst>
          </p:cNvPr>
          <p:cNvSpPr txBox="1"/>
          <p:nvPr/>
        </p:nvSpPr>
        <p:spPr>
          <a:xfrm>
            <a:off x="1290489" y="168884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4" name="Google Shape;80;p16">
            <a:extLst>
              <a:ext uri="{FF2B5EF4-FFF2-40B4-BE49-F238E27FC236}">
                <a16:creationId xmlns:a16="http://schemas.microsoft.com/office/drawing/2014/main" id="{2A1F00A0-F704-8B92-F371-A431369704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FA856-AE9E-40AB-389C-9BF745EB685D}"/>
              </a:ext>
            </a:extLst>
          </p:cNvPr>
          <p:cNvSpPr txBox="1"/>
          <p:nvPr/>
        </p:nvSpPr>
        <p:spPr>
          <a:xfrm>
            <a:off x="1344423" y="1633964"/>
            <a:ext cx="9491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 </a:t>
            </a:r>
            <a:r>
              <a:rPr kumimoji="1" lang="ko-KR" altLang="en-US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기존 </a:t>
            </a:r>
            <a:r>
              <a:rPr kumimoji="1" lang="en-US" altLang="ko-KR" i="1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1) </a:t>
            </a:r>
            <a:r>
              <a:rPr kumimoji="1" lang="ko-KR" altLang="en-US" i="1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한정된 인력과 예산 내에서 </a:t>
            </a:r>
            <a:r>
              <a:rPr kumimoji="1" lang="en-US" altLang="ko-KR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2) </a:t>
            </a:r>
            <a:r>
              <a:rPr kumimoji="1" lang="ko-KR" altLang="en-US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포항 내 자전거도로 이용을 개선하고자 함 </a:t>
            </a:r>
            <a:r>
              <a:rPr kumimoji="1" lang="en-US" altLang="ko-KR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</a:t>
            </a:r>
            <a:endParaRPr lang="ko-KR" altLang="en-US" i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37EFDB-D798-0691-9952-2AFCCD0797F4}"/>
              </a:ext>
            </a:extLst>
          </p:cNvPr>
          <p:cNvSpPr/>
          <p:nvPr/>
        </p:nvSpPr>
        <p:spPr>
          <a:xfrm>
            <a:off x="6859484" y="2714264"/>
            <a:ext cx="4089400" cy="2273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누구나 참여할 수 있게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CB2AF5-CFC3-814A-C732-F994D6B6515F}"/>
              </a:ext>
            </a:extLst>
          </p:cNvPr>
          <p:cNvGrpSpPr/>
          <p:nvPr/>
        </p:nvGrpSpPr>
        <p:grpSpPr>
          <a:xfrm>
            <a:off x="7626351" y="3507417"/>
            <a:ext cx="2635904" cy="2466491"/>
            <a:chOff x="7739379" y="1791180"/>
            <a:chExt cx="2068964" cy="193598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052770F-90B6-F9F1-1DCD-ABE7489C3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1675" y="1791180"/>
              <a:ext cx="1328012" cy="1328013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22DC23-0E22-D514-271A-20B64DF26CBA}"/>
                </a:ext>
              </a:extLst>
            </p:cNvPr>
            <p:cNvSpPr/>
            <p:nvPr/>
          </p:nvSpPr>
          <p:spPr>
            <a:xfrm>
              <a:off x="7739379" y="3400498"/>
              <a:ext cx="2068964" cy="326670"/>
            </a:xfrm>
            <a:prstGeom prst="rect">
              <a:avLst/>
            </a:prstGeom>
            <a:solidFill>
              <a:srgbClr val="CBEEF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포항 시민들의 참여</a:t>
              </a:r>
              <a:endParaRPr lang="en-US" altLang="ko-KR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6" name="삼각형 22">
            <a:extLst>
              <a:ext uri="{FF2B5EF4-FFF2-40B4-BE49-F238E27FC236}">
                <a16:creationId xmlns:a16="http://schemas.microsoft.com/office/drawing/2014/main" id="{136B5990-C560-BA4D-F6B3-97879B486F3C}"/>
              </a:ext>
            </a:extLst>
          </p:cNvPr>
          <p:cNvSpPr/>
          <p:nvPr/>
        </p:nvSpPr>
        <p:spPr>
          <a:xfrm rot="10800000" flipV="1">
            <a:off x="1766413" y="1994501"/>
            <a:ext cx="8228487" cy="368099"/>
          </a:xfrm>
          <a:prstGeom prst="triangle">
            <a:avLst>
              <a:gd name="adj" fmla="val 77775"/>
            </a:avLst>
          </a:prstGeom>
          <a:gradFill flip="none" rotWithShape="1">
            <a:gsLst>
              <a:gs pos="82000">
                <a:schemeClr val="accent1">
                  <a:lumMod val="5000"/>
                  <a:lumOff val="95000"/>
                </a:schemeClr>
              </a:gs>
              <a:gs pos="26000">
                <a:srgbClr val="CBEEFB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DD5C6-F7AF-708C-E9F3-552DE127F935}"/>
              </a:ext>
            </a:extLst>
          </p:cNvPr>
          <p:cNvSpPr txBox="1"/>
          <p:nvPr/>
        </p:nvSpPr>
        <p:spPr>
          <a:xfrm>
            <a:off x="2150062" y="2643260"/>
            <a:ext cx="334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누구나 쓰는 휴대폰으로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C6A3C-92CE-48DC-AF84-C5481FC153EB}"/>
              </a:ext>
            </a:extLst>
          </p:cNvPr>
          <p:cNvSpPr txBox="1"/>
          <p:nvPr/>
        </p:nvSpPr>
        <p:spPr>
          <a:xfrm>
            <a:off x="1266739" y="933144"/>
            <a:ext cx="1083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defRPr>
            </a:lvl1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이에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 킥스케치는 누구나 사용하는 휴대폰으로 누구나 참여할 수 있게 하여 한정된 인력과 예산을 극복하고자 합니다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B6DF661-B9C8-7DE9-44FF-9BEB39FFDBC3}"/>
              </a:ext>
            </a:extLst>
          </p:cNvPr>
          <p:cNvSpPr/>
          <p:nvPr/>
        </p:nvSpPr>
        <p:spPr>
          <a:xfrm>
            <a:off x="2245333" y="2626867"/>
            <a:ext cx="369331" cy="369331"/>
          </a:xfrm>
          <a:prstGeom prst="ellipse">
            <a:avLst/>
          </a:prstGeom>
          <a:solidFill>
            <a:srgbClr val="62B8F9"/>
          </a:solidFill>
          <a:ln>
            <a:solidFill>
              <a:srgbClr val="CBE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4F7236A-8ED1-3733-B436-3AC0D2FE3342}"/>
              </a:ext>
            </a:extLst>
          </p:cNvPr>
          <p:cNvSpPr/>
          <p:nvPr/>
        </p:nvSpPr>
        <p:spPr>
          <a:xfrm>
            <a:off x="7439494" y="2626867"/>
            <a:ext cx="369331" cy="369331"/>
          </a:xfrm>
          <a:prstGeom prst="ellipse">
            <a:avLst/>
          </a:prstGeom>
          <a:solidFill>
            <a:srgbClr val="62B8F9"/>
          </a:solidFill>
          <a:ln>
            <a:solidFill>
              <a:srgbClr val="CBE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9B24E8-B091-2662-7332-3A69D85FC4FB}"/>
              </a:ext>
            </a:extLst>
          </p:cNvPr>
          <p:cNvGrpSpPr/>
          <p:nvPr/>
        </p:nvGrpSpPr>
        <p:grpSpPr>
          <a:xfrm>
            <a:off x="1766413" y="3131369"/>
            <a:ext cx="3885493" cy="2846037"/>
            <a:chOff x="1750496" y="3200003"/>
            <a:chExt cx="4317432" cy="318106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FAE2F67-9B04-733B-DB81-E5B014A30FAF}"/>
                </a:ext>
              </a:extLst>
            </p:cNvPr>
            <p:cNvGrpSpPr/>
            <p:nvPr/>
          </p:nvGrpSpPr>
          <p:grpSpPr>
            <a:xfrm>
              <a:off x="1750496" y="3200003"/>
              <a:ext cx="4317432" cy="2552526"/>
              <a:chOff x="2248468" y="1833798"/>
              <a:chExt cx="7695064" cy="4549429"/>
            </a:xfrm>
          </p:grpSpPr>
          <p:pic>
            <p:nvPicPr>
              <p:cNvPr id="1026" name="Picture 2" descr="What I've learned after 100 days of 3D Scans with the iPhone 12 Pro LiDAR |  by Manu.Vision | Medium">
                <a:extLst>
                  <a:ext uri="{FF2B5EF4-FFF2-40B4-BE49-F238E27FC236}">
                    <a16:creationId xmlns:a16="http://schemas.microsoft.com/office/drawing/2014/main" id="{B06D8D45-F3AB-FF22-8606-C124EEDF70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8468" y="1833798"/>
                <a:ext cx="7695064" cy="4549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20FDEF7-7308-A9B9-A072-BAC6D95D3E8E}"/>
                  </a:ext>
                </a:extLst>
              </p:cNvPr>
              <p:cNvSpPr/>
              <p:nvPr/>
            </p:nvSpPr>
            <p:spPr>
              <a:xfrm>
                <a:off x="6756400" y="4435628"/>
                <a:ext cx="1452911" cy="148180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A687153-FE28-3BBC-FB55-C1BFBFF96483}"/>
                </a:ext>
              </a:extLst>
            </p:cNvPr>
            <p:cNvSpPr/>
            <p:nvPr/>
          </p:nvSpPr>
          <p:spPr>
            <a:xfrm>
              <a:off x="2016912" y="5915889"/>
              <a:ext cx="3784600" cy="465177"/>
            </a:xfrm>
            <a:prstGeom prst="rect">
              <a:avLst/>
            </a:prstGeom>
            <a:solidFill>
              <a:srgbClr val="CBEEF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아이폰에 탑재된 </a:t>
              </a:r>
              <a:r>
                <a:rPr lang="en-US" altLang="ko-KR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LiDAR</a:t>
              </a: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센서</a:t>
              </a:r>
              <a:endParaRPr lang="en-US" altLang="ko-KR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77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ED8C-ACF8-FC68-DA98-43058AB87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DF0EC0-877A-5556-54BD-13423353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16F7F87-7963-B835-EE44-ADECC741A0D2}"/>
              </a:ext>
            </a:extLst>
          </p:cNvPr>
          <p:cNvSpPr txBox="1">
            <a:spLocks/>
          </p:cNvSpPr>
          <p:nvPr/>
        </p:nvSpPr>
        <p:spPr>
          <a:xfrm>
            <a:off x="1266739" y="484201"/>
            <a:ext cx="7677564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시민들이 함께 참여하는 </a:t>
            </a:r>
            <a:r>
              <a:rPr kumimoji="1" lang="en-US" altLang="ko-KR" sz="24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kumimoji="1" lang="ko-KR" altLang="en-US" sz="24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차원 </a:t>
            </a:r>
            <a:r>
              <a:rPr kumimoji="1" lang="ko-KR" altLang="en-US" sz="2400" b="1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지도앱</a:t>
            </a:r>
            <a:r>
              <a:rPr kumimoji="1" lang="en-US" altLang="ko-KR" sz="24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‘</a:t>
            </a:r>
            <a:r>
              <a:rPr kumimoji="1" lang="ko-KR" altLang="en-US" sz="2400" b="1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포인트맵</a:t>
            </a:r>
            <a:r>
              <a:rPr kumimoji="1" lang="en-US" altLang="ko-KR" sz="24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’</a:t>
            </a:r>
            <a:endParaRPr lang="ko-KR" altLang="en-US" sz="24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EEB6EC-C541-47E2-AA90-8E3AA5D8E86F}"/>
              </a:ext>
            </a:extLst>
          </p:cNvPr>
          <p:cNvSpPr txBox="1"/>
          <p:nvPr/>
        </p:nvSpPr>
        <p:spPr>
          <a:xfrm>
            <a:off x="346294" y="82611"/>
            <a:ext cx="1040670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02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4143E6-60FA-1882-A985-5754109D1420}"/>
              </a:ext>
            </a:extLst>
          </p:cNvPr>
          <p:cNvSpPr txBox="1"/>
          <p:nvPr/>
        </p:nvSpPr>
        <p:spPr>
          <a:xfrm>
            <a:off x="1290489" y="168884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4" name="Google Shape;80;p16">
            <a:extLst>
              <a:ext uri="{FF2B5EF4-FFF2-40B4-BE49-F238E27FC236}">
                <a16:creationId xmlns:a16="http://schemas.microsoft.com/office/drawing/2014/main" id="{E0C7CA5C-E4DF-03E6-683F-135D070AAB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스크린샷, 원, 그래픽, 디자인이(가) 표시된 사진&#10;&#10;자동 생성된 설명">
            <a:extLst>
              <a:ext uri="{FF2B5EF4-FFF2-40B4-BE49-F238E27FC236}">
                <a16:creationId xmlns:a16="http://schemas.microsoft.com/office/drawing/2014/main" id="{CB62242D-E7CB-7569-4BD5-A8B2E3FD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36" t="14493" r="13844" b="13039"/>
          <a:stretch/>
        </p:blipFill>
        <p:spPr>
          <a:xfrm>
            <a:off x="775842" y="3660755"/>
            <a:ext cx="2297224" cy="23506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483199-2C20-EC53-4832-82E327502F31}"/>
              </a:ext>
            </a:extLst>
          </p:cNvPr>
          <p:cNvSpPr txBox="1"/>
          <p:nvPr/>
        </p:nvSpPr>
        <p:spPr>
          <a:xfrm>
            <a:off x="3188622" y="3212941"/>
            <a:ext cx="2728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</a:t>
            </a:r>
            <a:r>
              <a:rPr lang="en-US" altLang="ko-KR" sz="4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int</a:t>
            </a:r>
            <a:r>
              <a:rPr lang="en-US" altLang="ko-KR" sz="4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Map</a:t>
            </a:r>
            <a:endParaRPr lang="ko-KR" altLang="en-US" sz="4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2B75D0-828B-F1AB-6D21-A8C314739527}"/>
              </a:ext>
            </a:extLst>
          </p:cNvPr>
          <p:cNvSpPr/>
          <p:nvPr/>
        </p:nvSpPr>
        <p:spPr>
          <a:xfrm>
            <a:off x="3252207" y="4036780"/>
            <a:ext cx="3116320" cy="1821834"/>
          </a:xfrm>
          <a:prstGeom prst="rect">
            <a:avLst/>
          </a:prstGeom>
          <a:solidFill>
            <a:srgbClr val="CBEEFB">
              <a:alpha val="60000"/>
            </a:srgbClr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9AC8C-6F84-BBB7-570A-14AC6C787A44}"/>
              </a:ext>
            </a:extLst>
          </p:cNvPr>
          <p:cNvSpPr txBox="1"/>
          <p:nvPr/>
        </p:nvSpPr>
        <p:spPr>
          <a:xfrm>
            <a:off x="3360962" y="4256034"/>
            <a:ext cx="3243162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hang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시의 도로를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로 표현하고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를 획득하는 데이터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CD298-93E4-566D-E1B9-66E8C81074C0}"/>
              </a:ext>
            </a:extLst>
          </p:cNvPr>
          <p:cNvSpPr txBox="1"/>
          <p:nvPr/>
        </p:nvSpPr>
        <p:spPr>
          <a:xfrm>
            <a:off x="1266739" y="933144"/>
            <a:ext cx="1083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defRPr>
            </a:lvl1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시민들이 직접 참여하여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차원 지도를 만들어 나가는 앱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포인트맵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통해 포항시 자전거도로 이용을 개선하고자 합니다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삼각형 22">
            <a:extLst>
              <a:ext uri="{FF2B5EF4-FFF2-40B4-BE49-F238E27FC236}">
                <a16:creationId xmlns:a16="http://schemas.microsoft.com/office/drawing/2014/main" id="{DF1A5EC4-B138-F497-1CDB-92E2ED577CD0}"/>
              </a:ext>
            </a:extLst>
          </p:cNvPr>
          <p:cNvSpPr/>
          <p:nvPr/>
        </p:nvSpPr>
        <p:spPr>
          <a:xfrm rot="10800000" flipV="1">
            <a:off x="1766413" y="1994501"/>
            <a:ext cx="8228487" cy="368099"/>
          </a:xfrm>
          <a:prstGeom prst="triangle">
            <a:avLst>
              <a:gd name="adj" fmla="val 23447"/>
            </a:avLst>
          </a:prstGeom>
          <a:gradFill flip="none" rotWithShape="1">
            <a:gsLst>
              <a:gs pos="82000">
                <a:schemeClr val="accent1">
                  <a:lumMod val="5000"/>
                  <a:lumOff val="95000"/>
                </a:schemeClr>
              </a:gs>
              <a:gs pos="26000">
                <a:srgbClr val="CBEEFB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57D6C0-8D51-774D-877B-5AAFBC66FA56}"/>
              </a:ext>
            </a:extLst>
          </p:cNvPr>
          <p:cNvSpPr txBox="1"/>
          <p:nvPr/>
        </p:nvSpPr>
        <p:spPr>
          <a:xfrm>
            <a:off x="1344423" y="1633964"/>
            <a:ext cx="9491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 </a:t>
            </a:r>
            <a:r>
              <a:rPr kumimoji="1" lang="ko-KR" altLang="en-US" b="1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기존 </a:t>
            </a:r>
            <a:r>
              <a:rPr kumimoji="1" lang="en-US" altLang="ko-KR" b="1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1) </a:t>
            </a:r>
            <a:r>
              <a:rPr kumimoji="1" lang="ko-KR" altLang="en-US" b="1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한정된 인력과 예산 내에서 </a:t>
            </a:r>
            <a:r>
              <a:rPr kumimoji="1" lang="en-US" altLang="ko-KR" b="1" i="1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2) </a:t>
            </a:r>
            <a:r>
              <a:rPr kumimoji="1" lang="ko-KR" altLang="en-US" b="1" i="1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포항 내 자전거도로 이용을 개선</a:t>
            </a:r>
            <a:r>
              <a:rPr kumimoji="1" lang="ko-KR" altLang="en-US" b="1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하고자 함 </a:t>
            </a:r>
            <a:r>
              <a:rPr kumimoji="1" lang="en-US" altLang="ko-KR" b="1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</a:t>
            </a:r>
            <a:endParaRPr lang="ko-KR" altLang="en-US" b="1" i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241EE5C-1625-ED6C-9063-B28FAEFA0EDB}"/>
              </a:ext>
            </a:extLst>
          </p:cNvPr>
          <p:cNvCxnSpPr>
            <a:cxnSpLocks/>
          </p:cNvCxnSpPr>
          <p:nvPr/>
        </p:nvCxnSpPr>
        <p:spPr>
          <a:xfrm>
            <a:off x="6599640" y="3016960"/>
            <a:ext cx="0" cy="302696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DA8AED57-2634-298B-17CE-912DF3B14164}"/>
              </a:ext>
            </a:extLst>
          </p:cNvPr>
          <p:cNvSpPr/>
          <p:nvPr/>
        </p:nvSpPr>
        <p:spPr>
          <a:xfrm>
            <a:off x="902753" y="2886638"/>
            <a:ext cx="1921322" cy="4214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 </a:t>
            </a:r>
            <a:r>
              <a:rPr lang="en-US" altLang="ko-KR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Branding</a:t>
            </a:r>
            <a:endParaRPr lang="ko-KR" altLang="en-US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E283FB95-C2F0-1CBC-59BF-EF5ADBE66017}"/>
              </a:ext>
            </a:extLst>
          </p:cNvPr>
          <p:cNvSpPr/>
          <p:nvPr/>
        </p:nvSpPr>
        <p:spPr>
          <a:xfrm>
            <a:off x="6963892" y="2868718"/>
            <a:ext cx="1921322" cy="4214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 핵심 기능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DDEC88CC-CA10-B209-875A-5B0224ED8F6A}"/>
              </a:ext>
            </a:extLst>
          </p:cNvPr>
          <p:cNvSpPr txBox="1"/>
          <p:nvPr/>
        </p:nvSpPr>
        <p:spPr>
          <a:xfrm>
            <a:off x="7455048" y="3608548"/>
            <a:ext cx="249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차원 자전거 지도</a:t>
            </a:r>
            <a:endParaRPr lang="ko-KR" altLang="en-US" dirty="0"/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C5EC686F-03F3-A1AD-5F1B-7F384B4AF405}"/>
              </a:ext>
            </a:extLst>
          </p:cNvPr>
          <p:cNvSpPr/>
          <p:nvPr/>
        </p:nvSpPr>
        <p:spPr>
          <a:xfrm>
            <a:off x="7031958" y="3613051"/>
            <a:ext cx="369331" cy="369331"/>
          </a:xfrm>
          <a:prstGeom prst="ellipse">
            <a:avLst/>
          </a:prstGeom>
          <a:solidFill>
            <a:srgbClr val="62B8F9"/>
          </a:solidFill>
          <a:ln>
            <a:solidFill>
              <a:srgbClr val="CBE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E0136D6-E175-7173-4E56-294DA10F07C1}"/>
              </a:ext>
            </a:extLst>
          </p:cNvPr>
          <p:cNvSpPr txBox="1"/>
          <p:nvPr/>
        </p:nvSpPr>
        <p:spPr>
          <a:xfrm>
            <a:off x="7455048" y="4848298"/>
            <a:ext cx="228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시민 참여 기능</a:t>
            </a:r>
            <a:endParaRPr lang="ko-KR" altLang="en-US" dirty="0"/>
          </a:p>
        </p:txBody>
      </p:sp>
      <p:sp>
        <p:nvSpPr>
          <p:cNvPr id="1031" name="타원 1030">
            <a:extLst>
              <a:ext uri="{FF2B5EF4-FFF2-40B4-BE49-F238E27FC236}">
                <a16:creationId xmlns:a16="http://schemas.microsoft.com/office/drawing/2014/main" id="{9F300EE3-169B-F440-D983-0A4B6ECAA4E1}"/>
              </a:ext>
            </a:extLst>
          </p:cNvPr>
          <p:cNvSpPr/>
          <p:nvPr/>
        </p:nvSpPr>
        <p:spPr>
          <a:xfrm>
            <a:off x="7031958" y="4852801"/>
            <a:ext cx="369331" cy="369331"/>
          </a:xfrm>
          <a:prstGeom prst="ellipse">
            <a:avLst/>
          </a:prstGeom>
          <a:solidFill>
            <a:srgbClr val="62B8F9"/>
          </a:solidFill>
          <a:ln>
            <a:solidFill>
              <a:srgbClr val="CBE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458DE96-461A-3722-324F-8D02E0425273}"/>
              </a:ext>
            </a:extLst>
          </p:cNvPr>
          <p:cNvSpPr txBox="1"/>
          <p:nvPr/>
        </p:nvSpPr>
        <p:spPr>
          <a:xfrm>
            <a:off x="7178538" y="4073990"/>
            <a:ext cx="49211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지도의 </a:t>
            </a:r>
            <a:r>
              <a:rPr lang="en-US" altLang="ko-KR" sz="1600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Point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누르면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차원 데이터 지도 확인 가능</a:t>
            </a:r>
            <a:endParaRPr lang="en-US" altLang="ko-KR" sz="16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DEA6BE34-180B-F86E-36FD-D1D6699BDCE8}"/>
              </a:ext>
            </a:extLst>
          </p:cNvPr>
          <p:cNvSpPr txBox="1"/>
          <p:nvPr/>
        </p:nvSpPr>
        <p:spPr>
          <a:xfrm>
            <a:off x="7161996" y="5365915"/>
            <a:ext cx="49211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누구나 쉽게 참여하고</a:t>
            </a:r>
            <a:r>
              <a:rPr lang="en-US" altLang="ko-KR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en-US" altLang="ko-KR" sz="1600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Point</a:t>
            </a:r>
            <a:r>
              <a:rPr lang="en-US" altLang="ko-KR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보상을 얻을 수 있음</a:t>
            </a:r>
            <a:endParaRPr lang="en-US" altLang="ko-KR" sz="16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76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B7BEAA-7B85-9CEE-DF00-8AF1727C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6</a:t>
            </a:fld>
            <a:endParaRPr kumimoji="1"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FD340CD-1FB4-10E0-7B32-116C5C3E85FD}"/>
              </a:ext>
            </a:extLst>
          </p:cNvPr>
          <p:cNvSpPr txBox="1">
            <a:spLocks/>
          </p:cNvSpPr>
          <p:nvPr/>
        </p:nvSpPr>
        <p:spPr>
          <a:xfrm>
            <a:off x="1266739" y="484201"/>
            <a:ext cx="7677564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현재 구현 정도</a:t>
            </a:r>
            <a:endParaRPr lang="ko-KR" altLang="en-US" sz="24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3F26F1-9F13-BDCB-8081-258AB9A5694F}"/>
              </a:ext>
            </a:extLst>
          </p:cNvPr>
          <p:cNvSpPr txBox="1"/>
          <p:nvPr/>
        </p:nvSpPr>
        <p:spPr>
          <a:xfrm>
            <a:off x="346294" y="82611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B0416-D2F8-907D-E46C-1AB3B22183C7}"/>
              </a:ext>
            </a:extLst>
          </p:cNvPr>
          <p:cNvSpPr txBox="1"/>
          <p:nvPr/>
        </p:nvSpPr>
        <p:spPr>
          <a:xfrm>
            <a:off x="1290489" y="168884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Solution_MVP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ACF820-231E-E52B-6860-7D4763CC9C4E}"/>
              </a:ext>
            </a:extLst>
          </p:cNvPr>
          <p:cNvSpPr txBox="1"/>
          <p:nvPr/>
        </p:nvSpPr>
        <p:spPr>
          <a:xfrm>
            <a:off x="1266738" y="933144"/>
            <a:ext cx="1027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주간의 프로젝트 기간동안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및 개발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배포까지 구현 완료하였습니다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pic>
        <p:nvPicPr>
          <p:cNvPr id="24" name="Google Shape;80;p16">
            <a:extLst>
              <a:ext uri="{FF2B5EF4-FFF2-40B4-BE49-F238E27FC236}">
                <a16:creationId xmlns:a16="http://schemas.microsoft.com/office/drawing/2014/main" id="{D27C5DB3-120C-4CFE-3EED-9A251BCAB6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483" y="294330"/>
            <a:ext cx="2253316" cy="4983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E56D1CFD-E838-DF31-36F4-7C103F44B01B}"/>
              </a:ext>
            </a:extLst>
          </p:cNvPr>
          <p:cNvGrpSpPr/>
          <p:nvPr/>
        </p:nvGrpSpPr>
        <p:grpSpPr>
          <a:xfrm>
            <a:off x="1195452" y="2410113"/>
            <a:ext cx="6731129" cy="3470896"/>
            <a:chOff x="1079063" y="2672817"/>
            <a:chExt cx="6731129" cy="3470896"/>
          </a:xfrm>
        </p:grpSpPr>
        <p:pic>
          <p:nvPicPr>
            <p:cNvPr id="6" name="그래픽 5" descr="배지 체크 표시1 단색으로 채워진">
              <a:extLst>
                <a:ext uri="{FF2B5EF4-FFF2-40B4-BE49-F238E27FC236}">
                  <a16:creationId xmlns:a16="http://schemas.microsoft.com/office/drawing/2014/main" id="{90FBD734-04AB-FF00-B3E7-82D8A53B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2821" y="3132713"/>
              <a:ext cx="378810" cy="378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C732F0-D315-F14E-7163-2CD096050DEB}"/>
                </a:ext>
              </a:extLst>
            </p:cNvPr>
            <p:cNvSpPr txBox="1"/>
            <p:nvPr/>
          </p:nvSpPr>
          <p:spPr>
            <a:xfrm>
              <a:off x="1715986" y="3176647"/>
              <a:ext cx="6094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Figma </a:t>
              </a:r>
              <a:r>
                <a:rPr lang="ko-KR" altLang="en-US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활용한 앱 화면 디자인 완료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D0C935-F817-766B-B1E3-62ABAFCA0FDB}"/>
                </a:ext>
              </a:extLst>
            </p:cNvPr>
            <p:cNvSpPr txBox="1"/>
            <p:nvPr/>
          </p:nvSpPr>
          <p:spPr>
            <a:xfrm>
              <a:off x="1093896" y="2672817"/>
              <a:ext cx="4401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62B8F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디자인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01286F-4299-BCB5-8340-9018F4241726}"/>
                </a:ext>
              </a:extLst>
            </p:cNvPr>
            <p:cNvSpPr txBox="1"/>
            <p:nvPr/>
          </p:nvSpPr>
          <p:spPr>
            <a:xfrm>
              <a:off x="1079063" y="3652195"/>
              <a:ext cx="4401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62B8F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스캐너 개발</a:t>
              </a:r>
              <a:r>
                <a:rPr lang="en-US" altLang="ko-KR" dirty="0">
                  <a:solidFill>
                    <a:srgbClr val="62B8F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/</a:t>
              </a:r>
              <a:r>
                <a:rPr lang="ko-KR" altLang="en-US" dirty="0">
                  <a:solidFill>
                    <a:srgbClr val="62B8F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렌더링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995ABF-1F2E-C150-79C5-D24A09CE7796}"/>
                </a:ext>
              </a:extLst>
            </p:cNvPr>
            <p:cNvSpPr txBox="1"/>
            <p:nvPr/>
          </p:nvSpPr>
          <p:spPr>
            <a:xfrm>
              <a:off x="1110845" y="5384874"/>
              <a:ext cx="4401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62B8F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웹페이지</a:t>
              </a:r>
            </a:p>
          </p:txBody>
        </p:sp>
        <p:pic>
          <p:nvPicPr>
            <p:cNvPr id="12" name="그래픽 11" descr="배지 체크 표시1 단색으로 채워진">
              <a:extLst>
                <a:ext uri="{FF2B5EF4-FFF2-40B4-BE49-F238E27FC236}">
                  <a16:creationId xmlns:a16="http://schemas.microsoft.com/office/drawing/2014/main" id="{6AC3048E-FAA2-67A8-D17E-BCE588183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2821" y="4080475"/>
              <a:ext cx="378810" cy="37881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C16843-7989-D13A-A242-D127F72F5ABC}"/>
                </a:ext>
              </a:extLst>
            </p:cNvPr>
            <p:cNvSpPr txBox="1"/>
            <p:nvPr/>
          </p:nvSpPr>
          <p:spPr>
            <a:xfrm>
              <a:off x="1715986" y="4104291"/>
              <a:ext cx="6094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3D </a:t>
              </a:r>
              <a:r>
                <a:rPr lang="ko-KR" altLang="en-US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스캐너 개발 완료</a:t>
              </a:r>
            </a:p>
          </p:txBody>
        </p:sp>
        <p:pic>
          <p:nvPicPr>
            <p:cNvPr id="14" name="그래픽 13" descr="배지 체크 표시1 단색으로 채워진">
              <a:extLst>
                <a:ext uri="{FF2B5EF4-FFF2-40B4-BE49-F238E27FC236}">
                  <a16:creationId xmlns:a16="http://schemas.microsoft.com/office/drawing/2014/main" id="{D63E0B6A-13E4-D2D7-E41E-AA8E60B62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2821" y="4490826"/>
              <a:ext cx="378810" cy="37881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BBF1CC-A87B-08B1-AE1E-A20B7C30D22B}"/>
                </a:ext>
              </a:extLst>
            </p:cNvPr>
            <p:cNvSpPr txBox="1"/>
            <p:nvPr/>
          </p:nvSpPr>
          <p:spPr>
            <a:xfrm>
              <a:off x="1715986" y="4534760"/>
              <a:ext cx="6094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3D </a:t>
              </a:r>
              <a:r>
                <a:rPr lang="ko-KR" altLang="en-US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스캐너 테스트 및 촬영 완료</a:t>
              </a:r>
            </a:p>
          </p:txBody>
        </p:sp>
        <p:pic>
          <p:nvPicPr>
            <p:cNvPr id="28" name="그래픽 27" descr="배지 체크 표시1 단색으로 채워진">
              <a:extLst>
                <a:ext uri="{FF2B5EF4-FFF2-40B4-BE49-F238E27FC236}">
                  <a16:creationId xmlns:a16="http://schemas.microsoft.com/office/drawing/2014/main" id="{C2334EFE-CB27-7051-8327-EABCC7C6A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2821" y="4943214"/>
              <a:ext cx="378810" cy="37881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1983D2-406B-076D-4D9F-807FC6AAD038}"/>
                </a:ext>
              </a:extLst>
            </p:cNvPr>
            <p:cNvSpPr txBox="1"/>
            <p:nvPr/>
          </p:nvSpPr>
          <p:spPr>
            <a:xfrm>
              <a:off x="1715986" y="4987148"/>
              <a:ext cx="6094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촬영을 통해 얻은 </a:t>
              </a:r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Point cloud </a:t>
              </a:r>
              <a:r>
                <a:rPr lang="ko-KR" altLang="en-US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렌더링 완료</a:t>
              </a:r>
            </a:p>
          </p:txBody>
        </p:sp>
        <p:pic>
          <p:nvPicPr>
            <p:cNvPr id="30" name="그래픽 29" descr="배지 체크 표시1 단색으로 채워진">
              <a:extLst>
                <a:ext uri="{FF2B5EF4-FFF2-40B4-BE49-F238E27FC236}">
                  <a16:creationId xmlns:a16="http://schemas.microsoft.com/office/drawing/2014/main" id="{078567D0-7FF6-C73C-1373-A3820FC94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2821" y="5761225"/>
              <a:ext cx="378810" cy="3788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D627B3-57D5-02C1-278F-C51E131E413E}"/>
                </a:ext>
              </a:extLst>
            </p:cNvPr>
            <p:cNvSpPr txBox="1"/>
            <p:nvPr/>
          </p:nvSpPr>
          <p:spPr>
            <a:xfrm>
              <a:off x="1715986" y="5805159"/>
              <a:ext cx="35907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관리자용 웹페이지 제작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89FC25-1D3E-2BA5-6382-410B71AD4785}"/>
              </a:ext>
            </a:extLst>
          </p:cNvPr>
          <p:cNvSpPr/>
          <p:nvPr/>
        </p:nvSpPr>
        <p:spPr>
          <a:xfrm>
            <a:off x="6392929" y="1757585"/>
            <a:ext cx="1921322" cy="4214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EBAA1-0E58-411F-1E2E-529C0E95C7A1}"/>
              </a:ext>
            </a:extLst>
          </p:cNvPr>
          <p:cNvSpPr txBox="1"/>
          <p:nvPr/>
        </p:nvSpPr>
        <p:spPr>
          <a:xfrm>
            <a:off x="6392929" y="2347711"/>
            <a:ext cx="3461204" cy="1640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수행 기간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24.10.08~24.11.27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약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타깃 장소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롯데마트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효자동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소요 예산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495,000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HDD 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저장장치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피그마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구독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킥보드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이용권 등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타임라인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509BB4C-F9C9-B609-BA89-1BAFF6EAF0EF}"/>
              </a:ext>
            </a:extLst>
          </p:cNvPr>
          <p:cNvGrpSpPr/>
          <p:nvPr/>
        </p:nvGrpSpPr>
        <p:grpSpPr>
          <a:xfrm>
            <a:off x="6615631" y="3989409"/>
            <a:ext cx="4704178" cy="2119203"/>
            <a:chOff x="6755802" y="3872806"/>
            <a:chExt cx="4704178" cy="2119203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27B9B90-5526-99DA-84B0-31AFC76D8711}"/>
                </a:ext>
              </a:extLst>
            </p:cNvPr>
            <p:cNvCxnSpPr/>
            <p:nvPr/>
          </p:nvCxnSpPr>
          <p:spPr>
            <a:xfrm>
              <a:off x="7787693" y="4499280"/>
              <a:ext cx="0" cy="1260136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60FF94A-5DE8-AD68-A119-F596987A00B5}"/>
                </a:ext>
              </a:extLst>
            </p:cNvPr>
            <p:cNvCxnSpPr/>
            <p:nvPr/>
          </p:nvCxnSpPr>
          <p:spPr>
            <a:xfrm>
              <a:off x="9357016" y="4502194"/>
              <a:ext cx="0" cy="1260136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295E725-8C2A-29BC-0F2E-C2B097A5A090}"/>
                </a:ext>
              </a:extLst>
            </p:cNvPr>
            <p:cNvCxnSpPr/>
            <p:nvPr/>
          </p:nvCxnSpPr>
          <p:spPr>
            <a:xfrm>
              <a:off x="10926339" y="4505108"/>
              <a:ext cx="0" cy="1260136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A6824F2-2B60-49BF-3E05-5A71CB5E8265}"/>
                </a:ext>
              </a:extLst>
            </p:cNvPr>
            <p:cNvSpPr/>
            <p:nvPr/>
          </p:nvSpPr>
          <p:spPr>
            <a:xfrm>
              <a:off x="6755802" y="3872806"/>
              <a:ext cx="4625788" cy="2119203"/>
            </a:xfrm>
            <a:prstGeom prst="rect">
              <a:avLst/>
            </a:prstGeom>
            <a:solidFill>
              <a:srgbClr val="CBEEF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4E3CA9B-7231-675E-9104-4041DD6E90E5}"/>
                </a:ext>
              </a:extLst>
            </p:cNvPr>
            <p:cNvCxnSpPr>
              <a:cxnSpLocks/>
            </p:cNvCxnSpPr>
            <p:nvPr/>
          </p:nvCxnSpPr>
          <p:spPr>
            <a:xfrm>
              <a:off x="7425002" y="4413347"/>
              <a:ext cx="3754671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17D143-EAF9-7E6F-F638-D2653BB64A1C}"/>
                </a:ext>
              </a:extLst>
            </p:cNvPr>
            <p:cNvSpPr/>
            <p:nvPr/>
          </p:nvSpPr>
          <p:spPr>
            <a:xfrm>
              <a:off x="7690376" y="4305047"/>
              <a:ext cx="194637" cy="194637"/>
            </a:xfrm>
            <a:prstGeom prst="ellipse">
              <a:avLst/>
            </a:prstGeom>
            <a:solidFill>
              <a:srgbClr val="62B8F9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E8CF060-212B-5A05-9E34-EE59699D5BB8}"/>
                </a:ext>
              </a:extLst>
            </p:cNvPr>
            <p:cNvSpPr/>
            <p:nvPr/>
          </p:nvSpPr>
          <p:spPr>
            <a:xfrm>
              <a:off x="9247995" y="4304643"/>
              <a:ext cx="194637" cy="194637"/>
            </a:xfrm>
            <a:prstGeom prst="ellipse">
              <a:avLst/>
            </a:prstGeom>
            <a:solidFill>
              <a:srgbClr val="62B8F9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B5769B-DC9E-F899-C401-A96077D01A28}"/>
                </a:ext>
              </a:extLst>
            </p:cNvPr>
            <p:cNvSpPr/>
            <p:nvPr/>
          </p:nvSpPr>
          <p:spPr>
            <a:xfrm>
              <a:off x="10797494" y="4304643"/>
              <a:ext cx="194637" cy="194637"/>
            </a:xfrm>
            <a:prstGeom prst="ellipse">
              <a:avLst/>
            </a:prstGeom>
            <a:solidFill>
              <a:srgbClr val="62B8F9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9BF69F-4AE3-5821-BC57-A845E27A0769}"/>
                </a:ext>
              </a:extLst>
            </p:cNvPr>
            <p:cNvSpPr txBox="1"/>
            <p:nvPr/>
          </p:nvSpPr>
          <p:spPr>
            <a:xfrm>
              <a:off x="6873514" y="4773588"/>
              <a:ext cx="1011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62B8F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디자인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5497D7-2002-C61C-C43C-D4506B3F5D77}"/>
                </a:ext>
              </a:extLst>
            </p:cNvPr>
            <p:cNvSpPr txBox="1"/>
            <p:nvPr/>
          </p:nvSpPr>
          <p:spPr>
            <a:xfrm>
              <a:off x="6873514" y="5132262"/>
              <a:ext cx="1011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62B8F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개발</a:t>
              </a:r>
              <a:r>
                <a:rPr lang="en-US" altLang="ko-KR" sz="1200" dirty="0">
                  <a:solidFill>
                    <a:srgbClr val="62B8F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/</a:t>
              </a:r>
              <a:r>
                <a:rPr lang="ko-KR" altLang="en-US" sz="1200" dirty="0">
                  <a:solidFill>
                    <a:srgbClr val="62B8F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렌더링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AD2E40-5046-3F8D-FE2C-1BDED6C3861F}"/>
                </a:ext>
              </a:extLst>
            </p:cNvPr>
            <p:cNvSpPr txBox="1"/>
            <p:nvPr/>
          </p:nvSpPr>
          <p:spPr>
            <a:xfrm>
              <a:off x="6873514" y="5490947"/>
              <a:ext cx="1011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62B8F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웹페이지</a:t>
              </a:r>
            </a:p>
          </p:txBody>
        </p:sp>
        <p:sp>
          <p:nvSpPr>
            <p:cNvPr id="50" name="화살표: 오각형 49">
              <a:extLst>
                <a:ext uri="{FF2B5EF4-FFF2-40B4-BE49-F238E27FC236}">
                  <a16:creationId xmlns:a16="http://schemas.microsoft.com/office/drawing/2014/main" id="{4D4027AF-93F3-F245-2D6A-FCCD314B0711}"/>
                </a:ext>
              </a:extLst>
            </p:cNvPr>
            <p:cNvSpPr/>
            <p:nvPr/>
          </p:nvSpPr>
          <p:spPr>
            <a:xfrm>
              <a:off x="7787692" y="4752073"/>
              <a:ext cx="884918" cy="286778"/>
            </a:xfrm>
            <a:prstGeom prst="homePlate">
              <a:avLst>
                <a:gd name="adj" fmla="val 26854"/>
              </a:avLst>
            </a:prstGeom>
            <a:solidFill>
              <a:srgbClr val="CBEE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기획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브랜딩</a:t>
              </a:r>
            </a:p>
          </p:txBody>
        </p:sp>
        <p:sp>
          <p:nvSpPr>
            <p:cNvPr id="51" name="화살표: 오각형 50">
              <a:extLst>
                <a:ext uri="{FF2B5EF4-FFF2-40B4-BE49-F238E27FC236}">
                  <a16:creationId xmlns:a16="http://schemas.microsoft.com/office/drawing/2014/main" id="{1A40E223-C3B4-63C4-147C-8EACF441A897}"/>
                </a:ext>
              </a:extLst>
            </p:cNvPr>
            <p:cNvSpPr/>
            <p:nvPr/>
          </p:nvSpPr>
          <p:spPr>
            <a:xfrm>
              <a:off x="8976579" y="4739551"/>
              <a:ext cx="1114096" cy="277475"/>
            </a:xfrm>
            <a:prstGeom prst="homePlate">
              <a:avLst>
                <a:gd name="adj" fmla="val 26854"/>
              </a:avLst>
            </a:prstGeom>
            <a:solidFill>
              <a:srgbClr val="CBEE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Figma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디자인</a:t>
              </a:r>
            </a:p>
          </p:txBody>
        </p:sp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7E59034-833A-AE18-6837-74F7CB99B31C}"/>
                </a:ext>
              </a:extLst>
            </p:cNvPr>
            <p:cNvSpPr/>
            <p:nvPr/>
          </p:nvSpPr>
          <p:spPr>
            <a:xfrm>
              <a:off x="7778208" y="5132894"/>
              <a:ext cx="677305" cy="277475"/>
            </a:xfrm>
            <a:prstGeom prst="homePlate">
              <a:avLst>
                <a:gd name="adj" fmla="val 26854"/>
              </a:avLst>
            </a:prstGeom>
            <a:solidFill>
              <a:srgbClr val="CBEE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기획</a:t>
              </a:r>
            </a:p>
          </p:txBody>
        </p:sp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68B33A9F-C5D8-2BBF-56D6-9AECC8F461B1}"/>
                </a:ext>
              </a:extLst>
            </p:cNvPr>
            <p:cNvSpPr/>
            <p:nvPr/>
          </p:nvSpPr>
          <p:spPr>
            <a:xfrm>
              <a:off x="8472099" y="5124896"/>
              <a:ext cx="1114096" cy="277475"/>
            </a:xfrm>
            <a:prstGeom prst="homePlate">
              <a:avLst>
                <a:gd name="adj" fmla="val 26854"/>
              </a:avLst>
            </a:prstGeom>
            <a:solidFill>
              <a:srgbClr val="CBEE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3D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스캐너</a:t>
              </a:r>
              <a:b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개발 및 검증</a:t>
              </a:r>
            </a:p>
          </p:txBody>
        </p:sp>
        <p:sp>
          <p:nvSpPr>
            <p:cNvPr id="54" name="화살표: 오각형 53">
              <a:extLst>
                <a:ext uri="{FF2B5EF4-FFF2-40B4-BE49-F238E27FC236}">
                  <a16:creationId xmlns:a16="http://schemas.microsoft.com/office/drawing/2014/main" id="{95E414DD-D137-0C7C-55D6-E08D6F67C459}"/>
                </a:ext>
              </a:extLst>
            </p:cNvPr>
            <p:cNvSpPr/>
            <p:nvPr/>
          </p:nvSpPr>
          <p:spPr>
            <a:xfrm>
              <a:off x="9613539" y="5110746"/>
              <a:ext cx="918202" cy="277475"/>
            </a:xfrm>
            <a:prstGeom prst="homePlate">
              <a:avLst>
                <a:gd name="adj" fmla="val 26854"/>
              </a:avLst>
            </a:prstGeom>
            <a:solidFill>
              <a:srgbClr val="CBEE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렌더링</a:t>
              </a:r>
            </a:p>
          </p:txBody>
        </p:sp>
        <p:sp>
          <p:nvSpPr>
            <p:cNvPr id="55" name="화살표: 오각형 54">
              <a:extLst>
                <a:ext uri="{FF2B5EF4-FFF2-40B4-BE49-F238E27FC236}">
                  <a16:creationId xmlns:a16="http://schemas.microsoft.com/office/drawing/2014/main" id="{A39F1272-DE7C-D890-FEFC-96D1887B1E8C}"/>
                </a:ext>
              </a:extLst>
            </p:cNvPr>
            <p:cNvSpPr/>
            <p:nvPr/>
          </p:nvSpPr>
          <p:spPr>
            <a:xfrm>
              <a:off x="10149561" y="5481941"/>
              <a:ext cx="764359" cy="277475"/>
            </a:xfrm>
            <a:prstGeom prst="homePlate">
              <a:avLst>
                <a:gd name="adj" fmla="val 26854"/>
              </a:avLst>
            </a:prstGeom>
            <a:solidFill>
              <a:srgbClr val="CBEE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 배포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059B5F-2B8E-8531-6D06-8FCA92D2BDD7}"/>
                </a:ext>
              </a:extLst>
            </p:cNvPr>
            <p:cNvSpPr txBox="1"/>
            <p:nvPr/>
          </p:nvSpPr>
          <p:spPr>
            <a:xfrm>
              <a:off x="7230645" y="3957456"/>
              <a:ext cx="1114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발대식</a:t>
              </a:r>
              <a:endParaRPr lang="en-US" altLang="ko-KR" sz="9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9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(10/8)</a:t>
              </a:r>
              <a:endParaRPr lang="ko-KR" altLang="en-US" sz="9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B93EBF4-6E5C-505F-0E30-F1FFD1F138CA}"/>
                </a:ext>
              </a:extLst>
            </p:cNvPr>
            <p:cNvSpPr txBox="1"/>
            <p:nvPr/>
          </p:nvSpPr>
          <p:spPr>
            <a:xfrm>
              <a:off x="8788264" y="3958148"/>
              <a:ext cx="1114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중간발표</a:t>
              </a:r>
              <a:endParaRPr lang="en-US" altLang="ko-KR" sz="9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9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(10/31)</a:t>
              </a:r>
              <a:endParaRPr lang="ko-KR" altLang="en-US" sz="9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F0AE609-AFDC-3787-2581-AC199533E97C}"/>
                </a:ext>
              </a:extLst>
            </p:cNvPr>
            <p:cNvSpPr txBox="1"/>
            <p:nvPr/>
          </p:nvSpPr>
          <p:spPr>
            <a:xfrm>
              <a:off x="10345883" y="3969598"/>
              <a:ext cx="1114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최종발표</a:t>
              </a:r>
              <a:endParaRPr lang="en-US" altLang="ko-KR" sz="9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9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(11/27)</a:t>
              </a:r>
              <a:endParaRPr lang="ko-KR" altLang="en-US" sz="9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865A9D6-3489-F0B9-12C5-4DBF1F6D76EB}"/>
              </a:ext>
            </a:extLst>
          </p:cNvPr>
          <p:cNvSpPr/>
          <p:nvPr/>
        </p:nvSpPr>
        <p:spPr>
          <a:xfrm>
            <a:off x="1214222" y="1788672"/>
            <a:ext cx="1921322" cy="4214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구현 진행 상황</a:t>
            </a:r>
          </a:p>
        </p:txBody>
      </p:sp>
    </p:spTree>
    <p:extLst>
      <p:ext uri="{BB962C8B-B14F-4D97-AF65-F5344CB8AC3E}">
        <p14:creationId xmlns:p14="http://schemas.microsoft.com/office/powerpoint/2010/main" val="93943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B021A-670C-2037-9BFA-9307783B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FCD13-A553-99B1-7AD3-9F90C4C2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7</a:t>
            </a:fld>
            <a:endParaRPr kumimoji="1"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BAFDF23-DDD7-F736-4F90-BADF0459F45A}"/>
              </a:ext>
            </a:extLst>
          </p:cNvPr>
          <p:cNvSpPr txBox="1">
            <a:spLocks/>
          </p:cNvSpPr>
          <p:nvPr/>
        </p:nvSpPr>
        <p:spPr>
          <a:xfrm>
            <a:off x="2251961" y="1524982"/>
            <a:ext cx="3509656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 개발 화면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kumimoji="1" lang="en-US" altLang="ko-KR" sz="2400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Home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</a:t>
            </a:r>
            <a:endParaRPr lang="ko-KR" altLang="en-US" sz="24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B6119D-DBE6-9BB1-9AC6-B8F6D817C4DD}"/>
              </a:ext>
            </a:extLst>
          </p:cNvPr>
          <p:cNvSpPr txBox="1"/>
          <p:nvPr/>
        </p:nvSpPr>
        <p:spPr>
          <a:xfrm>
            <a:off x="1331516" y="1123392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52D731-E30F-DA04-A01F-E65F1F8CD319}"/>
              </a:ext>
            </a:extLst>
          </p:cNvPr>
          <p:cNvSpPr txBox="1"/>
          <p:nvPr/>
        </p:nvSpPr>
        <p:spPr>
          <a:xfrm>
            <a:off x="2275711" y="1209665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Solution_MVP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5" name="내용 개체 틀 12">
            <a:extLst>
              <a:ext uri="{FF2B5EF4-FFF2-40B4-BE49-F238E27FC236}">
                <a16:creationId xmlns:a16="http://schemas.microsoft.com/office/drawing/2014/main" id="{FE26F2B8-400A-4051-A4D9-CA051CF95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645" y="476661"/>
            <a:ext cx="2866700" cy="5860809"/>
          </a:xfr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048D4CF-CCB9-4808-AAD0-ED28EEC17B56}"/>
              </a:ext>
            </a:extLst>
          </p:cNvPr>
          <p:cNvSpPr txBox="1">
            <a:spLocks/>
          </p:cNvSpPr>
          <p:nvPr/>
        </p:nvSpPr>
        <p:spPr>
          <a:xfrm>
            <a:off x="1509527" y="2452872"/>
            <a:ext cx="6250173" cy="164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62B8F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직관적인 사용자 경험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위해 기존 지도 앱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카카오맵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네이버맵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</a:t>
            </a:r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모티브로 설계함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5CA752-6FBC-3B1F-7D46-C0F84B739647}"/>
              </a:ext>
            </a:extLst>
          </p:cNvPr>
          <p:cNvSpPr/>
          <p:nvPr/>
        </p:nvSpPr>
        <p:spPr>
          <a:xfrm>
            <a:off x="1828800" y="2468115"/>
            <a:ext cx="1656678" cy="334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디자인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3178D2-6FFB-0DF5-A275-B7203F340FF0}"/>
              </a:ext>
            </a:extLst>
          </p:cNvPr>
          <p:cNvSpPr/>
          <p:nvPr/>
        </p:nvSpPr>
        <p:spPr>
          <a:xfrm>
            <a:off x="1892300" y="4347342"/>
            <a:ext cx="1656678" cy="334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기능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19964CC7-C343-5D16-5D24-CC254FCB3D75}"/>
              </a:ext>
            </a:extLst>
          </p:cNvPr>
          <p:cNvSpPr txBox="1">
            <a:spLocks/>
          </p:cNvSpPr>
          <p:nvPr/>
        </p:nvSpPr>
        <p:spPr>
          <a:xfrm>
            <a:off x="1635631" y="4743557"/>
            <a:ext cx="56697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스캔하기 버튼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마이페이지 버튼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기본 지도 기능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87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B021A-670C-2037-9BFA-9307783B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FCD13-A553-99B1-7AD3-9F90C4C2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8</a:t>
            </a:fld>
            <a:endParaRPr kumimoji="1"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BD87B2-A2F4-4A0A-9BB0-1159F9454726}"/>
              </a:ext>
            </a:extLst>
          </p:cNvPr>
          <p:cNvSpPr txBox="1">
            <a:spLocks/>
          </p:cNvSpPr>
          <p:nvPr/>
        </p:nvSpPr>
        <p:spPr>
          <a:xfrm>
            <a:off x="1270278" y="3109530"/>
            <a:ext cx="5541085" cy="2388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ko-K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120000"/>
              </a:lnSpc>
            </a:pPr>
            <a:r>
              <a:rPr lang="ko-KR" altLang="en-US" dirty="0"/>
              <a:t>스캔하기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"</a:t>
            </a:r>
            <a:r>
              <a:rPr lang="ko-KR" altLang="en-US" dirty="0"/>
              <a:t>스캔하기</a:t>
            </a:r>
            <a:r>
              <a:rPr lang="en-US" altLang="ko-KR" dirty="0"/>
              <a:t>" </a:t>
            </a:r>
            <a:r>
              <a:rPr lang="ko-KR" altLang="en-US" dirty="0"/>
              <a:t>버튼을 누른 후 도로의 요철을 </a:t>
            </a:r>
            <a:r>
              <a:rPr lang="en-US" altLang="ko-KR" dirty="0">
                <a:solidFill>
                  <a:srgbClr val="62B8F9"/>
                </a:solidFill>
              </a:rPr>
              <a:t>3D </a:t>
            </a:r>
            <a:r>
              <a:rPr lang="ko-KR" altLang="en-US" dirty="0">
                <a:solidFill>
                  <a:srgbClr val="62B8F9"/>
                </a:solidFill>
              </a:rPr>
              <a:t>스캔 데이터로 측정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62B8F9"/>
                </a:solidFill>
              </a:rPr>
              <a:t>아이폰의 </a:t>
            </a:r>
            <a:r>
              <a:rPr lang="en-US" altLang="ko-KR" dirty="0">
                <a:solidFill>
                  <a:srgbClr val="62B8F9"/>
                </a:solidFill>
              </a:rPr>
              <a:t>LiDAR</a:t>
            </a:r>
            <a:r>
              <a:rPr lang="ko-KR" altLang="en-US" dirty="0">
                <a:solidFill>
                  <a:srgbClr val="62B8F9"/>
                </a:solidFill>
              </a:rPr>
              <a:t> 센서</a:t>
            </a:r>
            <a:r>
              <a:rPr lang="ko-KR" altLang="en-US" dirty="0"/>
              <a:t>를 활용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노면 상태 분석 기능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ARKit4 </a:t>
            </a:r>
            <a:r>
              <a:rPr lang="ko-KR" altLang="en-US" dirty="0"/>
              <a:t>기술을 이용해 노면의 </a:t>
            </a:r>
            <a:r>
              <a:rPr lang="en-US" altLang="ko-KR" dirty="0"/>
              <a:t>3d mesh</a:t>
            </a:r>
            <a:r>
              <a:rPr lang="ko-KR" altLang="en-US" dirty="0"/>
              <a:t>를 측정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</p:txBody>
      </p:sp>
      <p:pic>
        <p:nvPicPr>
          <p:cNvPr id="10" name="스캔 영상">
            <a:hlinkClick r:id="" action="ppaction://media"/>
            <a:extLst>
              <a:ext uri="{FF2B5EF4-FFF2-40B4-BE49-F238E27FC236}">
                <a16:creationId xmlns:a16="http://schemas.microsoft.com/office/drawing/2014/main" id="{0ECE8D96-53D8-2A38-ED7B-282E25C6A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1110" y="484201"/>
            <a:ext cx="3426860" cy="5862984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7C15722E-9D0C-E2EF-1705-6AAB7DC9E0BF}"/>
              </a:ext>
            </a:extLst>
          </p:cNvPr>
          <p:cNvSpPr txBox="1">
            <a:spLocks/>
          </p:cNvSpPr>
          <p:nvPr/>
        </p:nvSpPr>
        <p:spPr>
          <a:xfrm>
            <a:off x="2251961" y="1524982"/>
            <a:ext cx="3509656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 개발 화면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kumimoji="1" lang="ko-KR" altLang="en-US" sz="2400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스캔하기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</a:t>
            </a:r>
            <a:endParaRPr lang="ko-KR" altLang="en-US" sz="24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3AAE6-5162-E01F-CDC8-34D7C6AF3778}"/>
              </a:ext>
            </a:extLst>
          </p:cNvPr>
          <p:cNvSpPr txBox="1"/>
          <p:nvPr/>
        </p:nvSpPr>
        <p:spPr>
          <a:xfrm>
            <a:off x="1331516" y="1123392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486E2-5B22-6941-B650-7D078E67E771}"/>
              </a:ext>
            </a:extLst>
          </p:cNvPr>
          <p:cNvSpPr txBox="1"/>
          <p:nvPr/>
        </p:nvSpPr>
        <p:spPr>
          <a:xfrm>
            <a:off x="2275711" y="1209665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Solution_MVP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09060-C36D-70B1-AB5F-9D72F45850ED}"/>
              </a:ext>
            </a:extLst>
          </p:cNvPr>
          <p:cNvSpPr/>
          <p:nvPr/>
        </p:nvSpPr>
        <p:spPr>
          <a:xfrm>
            <a:off x="1649228" y="2634177"/>
            <a:ext cx="1656678" cy="334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8027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B021A-670C-2037-9BFA-9307783B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FCD13-A553-99B1-7AD3-9F90C4C2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A0AF-429C-8944-B142-883DFD63B0DE}" type="slidenum">
              <a:rPr kumimoji="1" lang="ko-KR" altLang="en-US" smtClean="0"/>
              <a:t>9</a:t>
            </a:fld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7EBABB-9CAB-4F48-9433-D9C85B9F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432" y="4085005"/>
            <a:ext cx="2317786" cy="1849851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2FD271B-7B47-4F8D-B2B7-D0CD3475DF57}"/>
              </a:ext>
            </a:extLst>
          </p:cNvPr>
          <p:cNvSpPr txBox="1">
            <a:spLocks/>
          </p:cNvSpPr>
          <p:nvPr/>
        </p:nvSpPr>
        <p:spPr>
          <a:xfrm>
            <a:off x="1154655" y="2820171"/>
            <a:ext cx="7331887" cy="31397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ko-K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130000"/>
              </a:lnSpc>
            </a:pPr>
            <a:r>
              <a:rPr lang="ko-KR" altLang="en-US" dirty="0"/>
              <a:t>데이터 레이블링</a:t>
            </a:r>
            <a:r>
              <a:rPr lang="en-US" altLang="ko-KR" dirty="0"/>
              <a:t>(labeling)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측정한 데이터와 입력한 정보를 바탕으로 </a:t>
            </a:r>
            <a:r>
              <a:rPr lang="ko-KR" altLang="en-US" dirty="0">
                <a:solidFill>
                  <a:srgbClr val="62B8F9"/>
                </a:solidFill>
              </a:rPr>
              <a:t>스캔데이터를 저장</a:t>
            </a:r>
            <a:endParaRPr lang="en-US" altLang="ko-KR" dirty="0">
              <a:solidFill>
                <a:srgbClr val="62B8F9"/>
              </a:solidFill>
            </a:endParaRPr>
          </a:p>
          <a:p>
            <a:pPr lvl="2">
              <a:lnSpc>
                <a:spcPct val="130000"/>
              </a:lnSpc>
            </a:pPr>
            <a:r>
              <a:rPr lang="ko-KR" altLang="en-US" dirty="0"/>
              <a:t>위험도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 등의 데이터 저장</a:t>
            </a:r>
            <a:br>
              <a:rPr lang="en-US" altLang="ko-KR" dirty="0"/>
            </a:b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/>
              <a:t>위험도 자동 분석 기능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en-US" altLang="ko-KR" dirty="0"/>
              <a:t>Roughness Amplitude </a:t>
            </a:r>
            <a:br>
              <a:rPr lang="en-US" altLang="ko-KR" dirty="0"/>
            </a:br>
            <a:r>
              <a:rPr lang="en-US" altLang="ko-KR" dirty="0"/>
              <a:t>Parameters</a:t>
            </a:r>
            <a:r>
              <a:rPr lang="ko-KR" altLang="en-US" dirty="0"/>
              <a:t>를 활용해 </a:t>
            </a:r>
            <a:br>
              <a:rPr lang="en-US" altLang="ko-KR" dirty="0"/>
            </a:br>
            <a:r>
              <a:rPr lang="ko-KR" altLang="en-US" dirty="0">
                <a:solidFill>
                  <a:srgbClr val="62B8F9"/>
                </a:solidFill>
              </a:rPr>
              <a:t>노면의 위험도를 분석 가능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8C17CC5-9AE4-D095-0364-BAA37767A676}"/>
              </a:ext>
            </a:extLst>
          </p:cNvPr>
          <p:cNvSpPr txBox="1">
            <a:spLocks/>
          </p:cNvSpPr>
          <p:nvPr/>
        </p:nvSpPr>
        <p:spPr>
          <a:xfrm>
            <a:off x="2251961" y="1524982"/>
            <a:ext cx="4052020" cy="40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앱 개발 화면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kumimoji="1" lang="ko-KR" altLang="en-US" sz="2400" u="sng" dirty="0">
                <a:solidFill>
                  <a:srgbClr val="62B8F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저장</a:t>
            </a:r>
            <a:r>
              <a:rPr kumimoji="1"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1"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</a:t>
            </a:r>
            <a:endParaRPr lang="ko-KR" altLang="en-US" sz="24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A8AFD-6C2C-D8D3-D4C1-52E1E04810A1}"/>
              </a:ext>
            </a:extLst>
          </p:cNvPr>
          <p:cNvSpPr txBox="1"/>
          <p:nvPr/>
        </p:nvSpPr>
        <p:spPr>
          <a:xfrm>
            <a:off x="1331516" y="1123392"/>
            <a:ext cx="1016625" cy="923330"/>
          </a:xfrm>
          <a:prstGeom prst="rect">
            <a:avLst/>
          </a:prstGeom>
          <a:noFill/>
          <a:effectLst>
            <a:outerShdw blurRad="20173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CBEEF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</a:t>
            </a:r>
            <a:endParaRPr kumimoji="1" lang="ko-KR" altLang="en-US" sz="5400" b="1" dirty="0">
              <a:solidFill>
                <a:srgbClr val="CBEEF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DA22C-2672-CA33-4AED-93B74E877DEB}"/>
              </a:ext>
            </a:extLst>
          </p:cNvPr>
          <p:cNvSpPr txBox="1"/>
          <p:nvPr/>
        </p:nvSpPr>
        <p:spPr>
          <a:xfrm>
            <a:off x="2275711" y="1209665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Solution_MVP</a:t>
            </a:r>
            <a:endParaRPr kumimoji="1" lang="ko-KR" altLang="en-US" sz="1400" dirty="0">
              <a:solidFill>
                <a:schemeClr val="bg1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DB840A-C1BF-955B-8E74-3759B1D348CA}"/>
              </a:ext>
            </a:extLst>
          </p:cNvPr>
          <p:cNvSpPr/>
          <p:nvPr/>
        </p:nvSpPr>
        <p:spPr>
          <a:xfrm>
            <a:off x="1525170" y="2391866"/>
            <a:ext cx="1656678" cy="334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기능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513AA1F-8F3C-2C6C-8769-122F1CB2EEED}"/>
              </a:ext>
            </a:extLst>
          </p:cNvPr>
          <p:cNvSpPr/>
          <p:nvPr/>
        </p:nvSpPr>
        <p:spPr>
          <a:xfrm>
            <a:off x="4890517" y="5106223"/>
            <a:ext cx="373702" cy="421562"/>
          </a:xfrm>
          <a:prstGeom prst="rightArrow">
            <a:avLst/>
          </a:prstGeom>
          <a:solidFill>
            <a:srgbClr val="CBEE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C62E28-8484-E17E-B795-BF02BD823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245" y="457781"/>
            <a:ext cx="28575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83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4448</TotalTime>
  <Words>1520</Words>
  <Application>Microsoft Macintosh PowerPoint</Application>
  <PresentationFormat>와이드스크린</PresentationFormat>
  <Paragraphs>323</Paragraphs>
  <Slides>20</Slides>
  <Notes>17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Wingdings</vt:lpstr>
      <vt:lpstr>맑은 고딕</vt:lpstr>
      <vt:lpstr>NanumSquareOTF Bold</vt:lpstr>
      <vt:lpstr>Pretendard ExtraLight</vt:lpstr>
      <vt:lpstr>Pretendard Medium</vt:lpstr>
      <vt:lpstr>Arial</vt:lpstr>
      <vt:lpstr>Pretendard ExtraBold</vt:lpstr>
      <vt:lpstr>Pretendard</vt:lpstr>
      <vt:lpstr>Pretendard SemiBold</vt:lpstr>
      <vt:lpstr>야놀자 야체 B</vt:lpstr>
      <vt:lpstr>NanumSquareOTF</vt:lpstr>
      <vt:lpstr>BM JUA OTF</vt:lpstr>
      <vt:lpstr>NanumSquareOTF_ac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수빈 김</dc:creator>
  <cp:lastModifiedBy>수빈 김</cp:lastModifiedBy>
  <cp:revision>56</cp:revision>
  <dcterms:created xsi:type="dcterms:W3CDTF">2024-10-01T14:45:46Z</dcterms:created>
  <dcterms:modified xsi:type="dcterms:W3CDTF">2024-11-27T01:32:37Z</dcterms:modified>
</cp:coreProperties>
</file>